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74" r:id="rId4"/>
    <p:sldId id="279" r:id="rId5"/>
    <p:sldId id="278" r:id="rId6"/>
    <p:sldId id="277" r:id="rId7"/>
    <p:sldId id="27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 smtClean="0"/>
              <a:t>Hábitos de vida saludable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1420000">
            <a:off x="949194" y="3407395"/>
            <a:ext cx="9755187" cy="550333"/>
          </a:xfrm>
        </p:spPr>
        <p:txBody>
          <a:bodyPr/>
          <a:lstStyle/>
          <a:p>
            <a:r>
              <a:rPr lang="es-CL" dirty="0" smtClean="0"/>
              <a:t>Profesor diego Baez. Educación física y salud</a:t>
            </a:r>
          </a:p>
          <a:p>
            <a:r>
              <a:rPr lang="es-CL" dirty="0" smtClean="0"/>
              <a:t>Colegio hermanos carrera, Rancagua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57" y="547518"/>
            <a:ext cx="1248668" cy="149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76073" y="144887"/>
            <a:ext cx="10396882" cy="1158140"/>
          </a:xfrm>
        </p:spPr>
        <p:txBody>
          <a:bodyPr/>
          <a:lstStyle/>
          <a:p>
            <a:pPr algn="ctr"/>
            <a:r>
              <a:rPr lang="es-CL" dirty="0" smtClean="0"/>
              <a:t>¿Qué necesito saber?</a:t>
            </a:r>
            <a:endParaRPr lang="es-CL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s-CL" dirty="0"/>
              <a:t>Hábitos de vida saludable: Llamamos hábitos saludables a todas aquellas conductas que tenemos asumidas como propias en nuestra vida cotidiana y que inciden positivamente en nuestro bienestar físico, mental y social. Determinan la presencia de factores de riesgo y/o de factores protectores para el bienestar.</a:t>
            </a:r>
            <a:endParaRPr lang="es-CL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CL" dirty="0" smtClean="0"/>
              <a:t>Instrucciones.</a:t>
            </a:r>
          </a:p>
          <a:p>
            <a:r>
              <a:rPr lang="es-CL" dirty="0"/>
              <a:t>El trabajo de esta semana será aprender o crear hábitos de vida saludable. Con esta información, tendrán que responder algunas preguntas.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4345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3" y="128789"/>
            <a:ext cx="11123670" cy="53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2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3" y="193183"/>
            <a:ext cx="11173362" cy="537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92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" y="180303"/>
            <a:ext cx="11248812" cy="538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42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8641"/>
            <a:ext cx="11307650" cy="538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1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 de texto 18"/>
          <p:cNvSpPr txBox="1">
            <a:spLocks/>
          </p:cNvSpPr>
          <p:nvPr/>
        </p:nvSpPr>
        <p:spPr>
          <a:xfrm>
            <a:off x="218941" y="231820"/>
            <a:ext cx="11191741" cy="5267459"/>
          </a:xfrm>
          <a:prstGeom prst="rect">
            <a:avLst/>
          </a:prstGeom>
          <a:noFill/>
          <a:ln w="12700" cmpd="sng">
            <a:solidFill>
              <a:sysClr val="windowText" lastClr="000000"/>
            </a:solidFill>
            <a:prstDash val="dash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400" b="1" dirty="0">
                <a:effectLst/>
                <a:latin typeface="Abadi MT Condensed Light"/>
                <a:ea typeface="Calibri" panose="020F0502020204030204" pitchFamily="34" charset="0"/>
                <a:cs typeface="Times New Roman" panose="02020603050405020304" pitchFamily="18" charset="0"/>
              </a:rPr>
              <a:t>TICKET DE SALIDA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400" b="1" dirty="0">
                <a:effectLst/>
                <a:latin typeface="Abadi MT Condensed Light"/>
                <a:ea typeface="Calibri" panose="020F0502020204030204" pitchFamily="34" charset="0"/>
                <a:cs typeface="Times New Roman" panose="02020603050405020304" pitchFamily="18" charset="0"/>
              </a:rPr>
              <a:t>Nombre:_______________ Fecha: ______  Curso:_____   Semana: 31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¿Qué lugar ocupa chile a nivel mundial en obesidad infantil?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6ª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1ª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3ª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 4ª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¿Cuál no es una enfermedad sobre consecuencia de la obesidad?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Pie Plano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Diabetes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Bajo rendimiento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Una canción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¿Cuáles son las dos variables utilizadas para el equilibrio energético?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Grasas y azucares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s-CL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Alimentación </a:t>
            </a:r>
            <a:r>
              <a:rPr lang="es-CL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deporte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Peso y talla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 Calorías gastadas y consumidas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400" b="1" dirty="0">
                <a:effectLst/>
                <a:latin typeface="Abadi MT Condensed Ligh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7603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5585</TotalTime>
  <Words>135</Words>
  <Application>Microsoft Office PowerPoint</Application>
  <PresentationFormat>Panorámica</PresentationFormat>
  <Paragraphs>28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Abadi MT Condensed Light</vt:lpstr>
      <vt:lpstr>Arial</vt:lpstr>
      <vt:lpstr>Calibri</vt:lpstr>
      <vt:lpstr>Impact</vt:lpstr>
      <vt:lpstr>Times New Roman</vt:lpstr>
      <vt:lpstr>Evento principal</vt:lpstr>
      <vt:lpstr>Hábitos de vida saludable</vt:lpstr>
      <vt:lpstr>¿Qué necesito saber?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Retroalimentación Futbol y Basquetbol</dc:title>
  <dc:creator>Diego Baez Donoso</dc:creator>
  <cp:lastModifiedBy>Diego Baez Donoso</cp:lastModifiedBy>
  <cp:revision>41</cp:revision>
  <dcterms:created xsi:type="dcterms:W3CDTF">2020-06-16T21:41:48Z</dcterms:created>
  <dcterms:modified xsi:type="dcterms:W3CDTF">2020-11-05T18:22:41Z</dcterms:modified>
</cp:coreProperties>
</file>