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10"/>
  </p:handoutMasterIdLst>
  <p:sldIdLst>
    <p:sldId id="256" r:id="rId2"/>
    <p:sldId id="263" r:id="rId3"/>
    <p:sldId id="274" r:id="rId4"/>
    <p:sldId id="275" r:id="rId5"/>
    <p:sldId id="276" r:id="rId6"/>
    <p:sldId id="271" r:id="rId7"/>
    <p:sldId id="272" r:id="rId8"/>
    <p:sldId id="273" r:id="rId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9" autoAdjust="0"/>
    <p:restoredTop sz="94660"/>
  </p:normalViewPr>
  <p:slideViewPr>
    <p:cSldViewPr snapToGrid="0">
      <p:cViewPr varScale="1">
        <p:scale>
          <a:sx n="109" d="100"/>
          <a:sy n="109" d="100"/>
        </p:scale>
        <p:origin x="3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775749A-EFE1-40F4-B60A-1BA7CD9D92F8}" type="datetimeFigureOut">
              <a:rPr lang="es-CL" smtClean="0"/>
              <a:t>05-10-2020</a:t>
            </a:fld>
            <a:endParaRPr lang="es-CL"/>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F316C8C-59E8-400A-BF65-760CC93D0F7C}" type="slidenum">
              <a:rPr lang="es-CL" smtClean="0"/>
              <a:t>‹Nº›</a:t>
            </a:fld>
            <a:endParaRPr lang="es-CL"/>
          </a:p>
        </p:txBody>
      </p:sp>
    </p:spTree>
    <p:extLst>
      <p:ext uri="{BB962C8B-B14F-4D97-AF65-F5344CB8AC3E}">
        <p14:creationId xmlns:p14="http://schemas.microsoft.com/office/powerpoint/2010/main" val="353188726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10/5/2020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‹Nº›</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41D2AC3-6A0B-4169-B1EA-E3AE8B351BDD}"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D4B9363-8B87-41B7-9F8E-64519CBB8F34}"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AEF5746-5284-4951-9F37-7AE924EDBCB7}"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2398B29-7265-4A65-A2A4-6703C057B7C1}"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28FBA082-94DF-4C4B-A041-6624924AB0A8}" type="datetimeFigureOut">
              <a:rPr lang="en-US" dirty="0"/>
              <a:t>10/5/2020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B27686C4-3AB5-4E0C-86CA-FB108C350AA9}" type="datetimeFigureOut">
              <a:rPr lang="en-US" dirty="0"/>
              <a:t>10/5/2020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0F7F47CF-67C9-420C-80A5-E2069FF0C2DF}"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10/5/2020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10/5/2020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10/5/2020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0C3BFE2-83B7-4B0A-B9D3-AB28331082B3}"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2EF78E3-FDA3-4D28-AAA2-0B81F349A39D}"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10/5/2020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pPr algn="ctr"/>
            <a:r>
              <a:rPr lang="es-CL" dirty="0"/>
              <a:t>BAILES ZONA sur </a:t>
            </a:r>
          </a:p>
        </p:txBody>
      </p:sp>
      <p:sp>
        <p:nvSpPr>
          <p:cNvPr id="3" name="Subtítulo 2"/>
          <p:cNvSpPr>
            <a:spLocks noGrp="1"/>
          </p:cNvSpPr>
          <p:nvPr>
            <p:ph type="subTitle" idx="1"/>
          </p:nvPr>
        </p:nvSpPr>
        <p:spPr>
          <a:xfrm rot="21420000">
            <a:off x="949194" y="3407395"/>
            <a:ext cx="9755187" cy="550333"/>
          </a:xfrm>
        </p:spPr>
        <p:txBody>
          <a:bodyPr/>
          <a:lstStyle/>
          <a:p>
            <a:r>
              <a:rPr lang="es-CL" dirty="0"/>
              <a:t>Profesor diego Baez. Educación física y salud</a:t>
            </a:r>
          </a:p>
          <a:p>
            <a:r>
              <a:rPr lang="es-CL" dirty="0"/>
              <a:t>Colegio hermanos carrera, Rancagua</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57" y="547518"/>
            <a:ext cx="1248668" cy="1498402"/>
          </a:xfrm>
          <a:prstGeom prst="rect">
            <a:avLst/>
          </a:prstGeom>
        </p:spPr>
      </p:pic>
    </p:spTree>
    <p:extLst>
      <p:ext uri="{BB962C8B-B14F-4D97-AF65-F5344CB8AC3E}">
        <p14:creationId xmlns:p14="http://schemas.microsoft.com/office/powerpoint/2010/main" val="4426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76073" y="144887"/>
            <a:ext cx="10396882" cy="1158140"/>
          </a:xfrm>
        </p:spPr>
        <p:txBody>
          <a:bodyPr/>
          <a:lstStyle/>
          <a:p>
            <a:pPr algn="ctr"/>
            <a:r>
              <a:rPr lang="es-CL" dirty="0"/>
              <a:t>¿Qué necesito saber?</a:t>
            </a:r>
          </a:p>
        </p:txBody>
      </p:sp>
      <p:sp>
        <p:nvSpPr>
          <p:cNvPr id="5" name="Marcador de contenido 4"/>
          <p:cNvSpPr>
            <a:spLocks noGrp="1"/>
          </p:cNvSpPr>
          <p:nvPr>
            <p:ph sz="quarter" idx="13"/>
          </p:nvPr>
        </p:nvSpPr>
        <p:spPr/>
        <p:txBody>
          <a:bodyPr>
            <a:normAutofit/>
          </a:bodyPr>
          <a:lstStyle/>
          <a:p>
            <a:r>
              <a:rPr lang="es-CL" dirty="0"/>
              <a:t>Baile nacional: es un conjunto de danzas que son representativas de un solo país, por lo que muchas veces son decretadas danza nacional.</a:t>
            </a:r>
          </a:p>
        </p:txBody>
      </p:sp>
      <p:sp>
        <p:nvSpPr>
          <p:cNvPr id="6" name="Marcador de contenido 5"/>
          <p:cNvSpPr>
            <a:spLocks noGrp="1"/>
          </p:cNvSpPr>
          <p:nvPr>
            <p:ph sz="quarter" idx="14"/>
          </p:nvPr>
        </p:nvSpPr>
        <p:spPr/>
        <p:txBody>
          <a:bodyPr/>
          <a:lstStyle/>
          <a:p>
            <a:r>
              <a:rPr lang="es-CL" dirty="0"/>
              <a:t>Instrucciones.</a:t>
            </a:r>
          </a:p>
          <a:p>
            <a:r>
              <a:rPr lang="es-CL" dirty="0"/>
              <a:t>El trabajo de esta semana será aprender los tipos de baile de diferentes zonas de nuestro país y algunos trajes típicos de esta. Con esta información, tendrán que responder algunas preguntas.</a:t>
            </a:r>
          </a:p>
        </p:txBody>
      </p:sp>
    </p:spTree>
    <p:extLst>
      <p:ext uri="{BB962C8B-B14F-4D97-AF65-F5344CB8AC3E}">
        <p14:creationId xmlns:p14="http://schemas.microsoft.com/office/powerpoint/2010/main" val="334345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down)">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132009"/>
            <a:ext cx="10396882" cy="1158140"/>
          </a:xfrm>
        </p:spPr>
        <p:txBody>
          <a:bodyPr/>
          <a:lstStyle/>
          <a:p>
            <a:r>
              <a:rPr lang="es-CL" dirty="0"/>
              <a:t>ZONA SUR</a:t>
            </a:r>
          </a:p>
        </p:txBody>
      </p:sp>
      <p:graphicFrame>
        <p:nvGraphicFramePr>
          <p:cNvPr id="5" name="Tabla 4"/>
          <p:cNvGraphicFramePr>
            <a:graphicFrameLocks noGrp="1"/>
          </p:cNvGraphicFramePr>
          <p:nvPr/>
        </p:nvGraphicFramePr>
        <p:xfrm>
          <a:off x="399246" y="1197734"/>
          <a:ext cx="11011436" cy="4131759"/>
        </p:xfrm>
        <a:graphic>
          <a:graphicData uri="http://schemas.openxmlformats.org/drawingml/2006/table">
            <a:tbl>
              <a:tblPr firstRow="1" firstCol="1" bandRow="1"/>
              <a:tblGrid>
                <a:gridCol w="1594404">
                  <a:extLst>
                    <a:ext uri="{9D8B030D-6E8A-4147-A177-3AD203B41FA5}">
                      <a16:colId xmlns:a16="http://schemas.microsoft.com/office/drawing/2014/main" xmlns="" val="20000"/>
                    </a:ext>
                  </a:extLst>
                </a:gridCol>
                <a:gridCol w="9417032">
                  <a:extLst>
                    <a:ext uri="{9D8B030D-6E8A-4147-A177-3AD203B41FA5}">
                      <a16:colId xmlns:a16="http://schemas.microsoft.com/office/drawing/2014/main" xmlns="" val="20001"/>
                    </a:ext>
                  </a:extLst>
                </a:gridCol>
              </a:tblGrid>
              <a:tr h="602959">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Vals chilote</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Tradicional baile, muy arraigado también en la zona central, donde hombre y mujer bailan enlazados. La diferencia radica en que el ritmo es más marcado, redundando en la intensidad del paso y en la forma de abrazar a la pareja.</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523869">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La trastrasera</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La trastrasera es originaria de Chiloé, sin embargo se cree que los arrieros la trajeron de la zona argentina quedándose en Chile.</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Se puede bailar en pareja o en grandes grupos, su paso es simple y antes de que empiece a sonar la música, los bailarines ingresan a la pista de baile tomados de la mano. El hombre avanza adelante y la dama camina atrás como si tuviese vergüenza. Cuando llegan a sus posiciones se colocan de frente y ella toma su falda con ambas manos y él mueve sus brazos al compás de la música. El paso se efectúa en el puesto y simula el trote. Se marcan tres pasos de trote, con un tiempo para cada paso. Cuando se cuenta el cuarto tiempo se levanta la rodilla para repetir los tres trotes y elevar la rodilla contraria. Con este paso se efectúan todos los movimientos y figuras mientras dure la danza.</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04931">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La pericona</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Los chilotes consideran a la Pericona uno de los bailes más populares de la zona. Es una danza interpretada en todas las fiestas de Chiloé. La bailan, por lo general, cuatro personas, con paso escobillado, pañuelo y se realizan seis vueltas de derecha a izquierda. Si bien es un baile típicamente chilote, esta danza se ha dispersado a Valdivia, la Patagonia chilena e incluso en la zona central donde se le llama “pericón”.</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6448" marR="56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99852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nvGraphicFramePr>
        <p:xfrm>
          <a:off x="347728" y="180304"/>
          <a:ext cx="11114468" cy="5344733"/>
        </p:xfrm>
        <a:graphic>
          <a:graphicData uri="http://schemas.openxmlformats.org/drawingml/2006/table">
            <a:tbl>
              <a:tblPr firstRow="1" firstCol="1" bandRow="1"/>
              <a:tblGrid>
                <a:gridCol w="1854559">
                  <a:extLst>
                    <a:ext uri="{9D8B030D-6E8A-4147-A177-3AD203B41FA5}">
                      <a16:colId xmlns:a16="http://schemas.microsoft.com/office/drawing/2014/main" xmlns="" val="20000"/>
                    </a:ext>
                  </a:extLst>
                </a:gridCol>
                <a:gridCol w="9259909">
                  <a:extLst>
                    <a:ext uri="{9D8B030D-6E8A-4147-A177-3AD203B41FA5}">
                      <a16:colId xmlns:a16="http://schemas.microsoft.com/office/drawing/2014/main" xmlns="" val="20001"/>
                    </a:ext>
                  </a:extLst>
                </a:gridCol>
              </a:tblGrid>
              <a:tr h="2137893">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Cueca del Chapecao</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34130" marR="34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Acompañados sólo por el rasgueo de la guitarra, las parejas que interpretan la cueca de chapecao se detienen al alto de ese instrumento que sucede tres veces. Luego, se acomodan ubicándose alternadas en forma de rectángulo. Se baila igual que la cueca de la zona central hasta el momento de la vuelta, donde regresan al lugar del rectángulo imaginario, y giran hacia sus respectivos lados derechos y las parejas se van cambiando llegando, al final del baile, a juntarse con su pareja original. Chapecar significa trenzar y esta cueca posee movimientos trenzados no existiendo la intención amorosa de otras danzas.</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34130" marR="34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985187">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El Costillar</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34130" marR="34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Es un baile que vio sus orígenes en las tertulias y reuniones, especialmente de la zona de Chillán. El costillar es una danza festiva y competitiva alrededor de una botella colocada en el centro de la pista. La característica del costillar es la destreza y agilidad de los bailarines al ir bailando alrededor de una botella, puesta al centro de la pista, sobre la que deben ir cerrando cada vez más el círculo. Los bailarines deben saltar, zapatear y redoblar con fuerza alrededor de la botella. El que derriba o bota la botella debe pagar una multa o simplemente pierde y debe retirarse de la pista de baile</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34130" marR="34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21653">
                <a:tc>
                  <a:txBody>
                    <a:bodyPr/>
                    <a:lstStyle/>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La Sirilla</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1200"/>
                        </a:spcAft>
                      </a:pPr>
                      <a:r>
                        <a:rPr lang="es-CL" sz="14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endParaRPr lang="es-CL" sz="1400">
                        <a:effectLst/>
                        <a:latin typeface="Calibri" panose="020F0502020204030204" pitchFamily="34" charset="0"/>
                        <a:ea typeface="Calibri" panose="020F0502020204030204" pitchFamily="34" charset="0"/>
                        <a:cs typeface="Times New Roman" panose="02020603050405020304" pitchFamily="18" charset="0"/>
                      </a:endParaRPr>
                    </a:p>
                  </a:txBody>
                  <a:tcPr marL="34130" marR="34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Es una danza de origen español que podemos encontrar en la isla de Chiloé. En la sirilla las dos parejas de ejecutantes se ubican frente a frente en una especie de cuadrado. Se realizan variados movimientos dentro de los que destacan los giros, cambios de lugar en forma diagonal y zapateos en el puesto. Los bailarines suelen usar pañuelo.</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130" marR="34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496822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903824" y="740430"/>
            <a:ext cx="2487384" cy="2889754"/>
          </a:xfrm>
          <a:prstGeom prst="rect">
            <a:avLst/>
          </a:prstGeom>
        </p:spPr>
      </p:pic>
      <p:pic>
        <p:nvPicPr>
          <p:cNvPr id="5" name="Imagen 4"/>
          <p:cNvPicPr>
            <a:picLocks noChangeAspect="1"/>
          </p:cNvPicPr>
          <p:nvPr/>
        </p:nvPicPr>
        <p:blipFill>
          <a:blip r:embed="rId3"/>
          <a:stretch>
            <a:fillRect/>
          </a:stretch>
        </p:blipFill>
        <p:spPr>
          <a:xfrm>
            <a:off x="8145412" y="941615"/>
            <a:ext cx="3036071" cy="2481287"/>
          </a:xfrm>
          <a:prstGeom prst="rect">
            <a:avLst/>
          </a:prstGeom>
        </p:spPr>
      </p:pic>
      <p:pic>
        <p:nvPicPr>
          <p:cNvPr id="6" name="Imagen 5"/>
          <p:cNvPicPr>
            <a:picLocks noChangeAspect="1"/>
          </p:cNvPicPr>
          <p:nvPr/>
        </p:nvPicPr>
        <p:blipFill>
          <a:blip r:embed="rId4"/>
          <a:stretch>
            <a:fillRect/>
          </a:stretch>
        </p:blipFill>
        <p:spPr>
          <a:xfrm>
            <a:off x="286891" y="941615"/>
            <a:ext cx="4188315" cy="2487384"/>
          </a:xfrm>
          <a:prstGeom prst="rect">
            <a:avLst/>
          </a:prstGeom>
        </p:spPr>
      </p:pic>
      <p:sp>
        <p:nvSpPr>
          <p:cNvPr id="10" name="CuadroTexto 9"/>
          <p:cNvSpPr txBox="1"/>
          <p:nvPr/>
        </p:nvSpPr>
        <p:spPr>
          <a:xfrm>
            <a:off x="1003009" y="4152376"/>
            <a:ext cx="1868980" cy="461665"/>
          </a:xfrm>
          <a:prstGeom prst="rect">
            <a:avLst/>
          </a:prstGeom>
          <a:noFill/>
        </p:spPr>
        <p:txBody>
          <a:bodyPr wrap="square" rtlCol="0">
            <a:spAutoFit/>
          </a:bodyPr>
          <a:lstStyle/>
          <a:p>
            <a:r>
              <a:rPr lang="es-CL" sz="2400" dirty="0"/>
              <a:t>VALS CHILOTE</a:t>
            </a:r>
          </a:p>
        </p:txBody>
      </p:sp>
      <p:sp>
        <p:nvSpPr>
          <p:cNvPr id="11" name="CuadroTexto 10"/>
          <p:cNvSpPr txBox="1"/>
          <p:nvPr/>
        </p:nvSpPr>
        <p:spPr>
          <a:xfrm>
            <a:off x="5162281" y="4152374"/>
            <a:ext cx="1766552" cy="461665"/>
          </a:xfrm>
          <a:prstGeom prst="rect">
            <a:avLst/>
          </a:prstGeom>
          <a:noFill/>
        </p:spPr>
        <p:txBody>
          <a:bodyPr wrap="square" rtlCol="0">
            <a:spAutoFit/>
          </a:bodyPr>
          <a:lstStyle/>
          <a:p>
            <a:r>
              <a:rPr lang="es-CL" sz="2400" dirty="0"/>
              <a:t>LA PERICONA</a:t>
            </a:r>
          </a:p>
        </p:txBody>
      </p:sp>
      <p:sp>
        <p:nvSpPr>
          <p:cNvPr id="12" name="CuadroTexto 11"/>
          <p:cNvSpPr txBox="1"/>
          <p:nvPr/>
        </p:nvSpPr>
        <p:spPr>
          <a:xfrm>
            <a:off x="8892861" y="4152375"/>
            <a:ext cx="2144333" cy="461665"/>
          </a:xfrm>
          <a:prstGeom prst="rect">
            <a:avLst/>
          </a:prstGeom>
          <a:noFill/>
        </p:spPr>
        <p:txBody>
          <a:bodyPr wrap="square" rtlCol="0">
            <a:spAutoFit/>
          </a:bodyPr>
          <a:lstStyle/>
          <a:p>
            <a:r>
              <a:rPr lang="es-CL" sz="2400" dirty="0"/>
              <a:t>EL COSTILLAR</a:t>
            </a:r>
          </a:p>
        </p:txBody>
      </p:sp>
    </p:spTree>
    <p:extLst>
      <p:ext uri="{BB962C8B-B14F-4D97-AF65-F5344CB8AC3E}">
        <p14:creationId xmlns:p14="http://schemas.microsoft.com/office/powerpoint/2010/main" val="3840174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608317" y="4383207"/>
            <a:ext cx="2268224" cy="461665"/>
          </a:xfrm>
          <a:prstGeom prst="rect">
            <a:avLst/>
          </a:prstGeom>
          <a:noFill/>
        </p:spPr>
        <p:txBody>
          <a:bodyPr wrap="square" rtlCol="0">
            <a:spAutoFit/>
          </a:bodyPr>
          <a:lstStyle/>
          <a:p>
            <a:r>
              <a:rPr lang="es-CL" sz="2400" dirty="0"/>
              <a:t>LA TRASTRASERA</a:t>
            </a:r>
          </a:p>
        </p:txBody>
      </p:sp>
      <p:sp>
        <p:nvSpPr>
          <p:cNvPr id="12" name="CuadroTexto 11"/>
          <p:cNvSpPr txBox="1"/>
          <p:nvPr/>
        </p:nvSpPr>
        <p:spPr>
          <a:xfrm>
            <a:off x="7653068" y="4383206"/>
            <a:ext cx="2144333" cy="461665"/>
          </a:xfrm>
          <a:prstGeom prst="rect">
            <a:avLst/>
          </a:prstGeom>
          <a:noFill/>
        </p:spPr>
        <p:txBody>
          <a:bodyPr wrap="square" rtlCol="0">
            <a:spAutoFit/>
          </a:bodyPr>
          <a:lstStyle/>
          <a:p>
            <a:r>
              <a:rPr lang="es-CL" sz="2400" dirty="0"/>
              <a:t>LA SIRILLA</a:t>
            </a:r>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591631" y="934188"/>
            <a:ext cx="3967489" cy="2968111"/>
          </a:xfrm>
          <a:prstGeom prst="rect">
            <a:avLst/>
          </a:prstGeom>
        </p:spPr>
      </p:pic>
      <p:pic>
        <p:nvPicPr>
          <p:cNvPr id="9" name="Imagen 8"/>
          <p:cNvPicPr/>
          <p:nvPr/>
        </p:nvPicPr>
        <p:blipFill>
          <a:blip r:embed="rId3">
            <a:extLst>
              <a:ext uri="{28A0092B-C50C-407E-A947-70E740481C1C}">
                <a14:useLocalDpi xmlns:a14="http://schemas.microsoft.com/office/drawing/2010/main" val="0"/>
              </a:ext>
            </a:extLst>
          </a:blip>
          <a:stretch>
            <a:fillRect/>
          </a:stretch>
        </p:blipFill>
        <p:spPr>
          <a:xfrm>
            <a:off x="6146213" y="934187"/>
            <a:ext cx="4362948" cy="3174173"/>
          </a:xfrm>
          <a:prstGeom prst="rect">
            <a:avLst/>
          </a:prstGeom>
        </p:spPr>
      </p:pic>
    </p:spTree>
    <p:extLst>
      <p:ext uri="{BB962C8B-B14F-4D97-AF65-F5344CB8AC3E}">
        <p14:creationId xmlns:p14="http://schemas.microsoft.com/office/powerpoint/2010/main" val="3799756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496" y="850006"/>
            <a:ext cx="5595156" cy="3520761"/>
          </a:xfrm>
          <a:prstGeom prst="rect">
            <a:avLst/>
          </a:prstGeom>
        </p:spPr>
      </p:pic>
      <p:pic>
        <p:nvPicPr>
          <p:cNvPr id="5" name="12-el-costilla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869905" y="850006"/>
            <a:ext cx="5781182" cy="3520761"/>
          </a:xfrm>
          <a:prstGeom prst="rect">
            <a:avLst/>
          </a:prstGeom>
        </p:spPr>
      </p:pic>
    </p:spTree>
    <p:extLst>
      <p:ext uri="{BB962C8B-B14F-4D97-AF65-F5344CB8AC3E}">
        <p14:creationId xmlns:p14="http://schemas.microsoft.com/office/powerpoint/2010/main" val="2640526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681799" y="180305"/>
            <a:ext cx="7944052" cy="5628067"/>
          </a:xfrm>
          <a:prstGeom prst="rect">
            <a:avLst/>
          </a:prstGeom>
        </p:spPr>
      </p:pic>
    </p:spTree>
    <p:extLst>
      <p:ext uri="{BB962C8B-B14F-4D97-AF65-F5344CB8AC3E}">
        <p14:creationId xmlns:p14="http://schemas.microsoft.com/office/powerpoint/2010/main" val="363176036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principal">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Evento principal</Template>
  <TotalTime>5552</TotalTime>
  <Words>692</Words>
  <Application>Microsoft Office PowerPoint</Application>
  <PresentationFormat>Panorámica</PresentationFormat>
  <Paragraphs>27</Paragraphs>
  <Slides>8</Slides>
  <Notes>0</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vt:i4>
      </vt:variant>
    </vt:vector>
  </HeadingPairs>
  <TitlesOfParts>
    <vt:vector size="13" baseType="lpstr">
      <vt:lpstr>Arial</vt:lpstr>
      <vt:lpstr>Calibri</vt:lpstr>
      <vt:lpstr>Impact</vt:lpstr>
      <vt:lpstr>Times New Roman</vt:lpstr>
      <vt:lpstr>Evento principal</vt:lpstr>
      <vt:lpstr>BAILES ZONA sur </vt:lpstr>
      <vt:lpstr>¿Qué necesito saber?</vt:lpstr>
      <vt:lpstr>ZONA SUR</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Retroalimentación Futbol y Basquetbol</dc:title>
  <dc:creator>Diego Baez Donoso</dc:creator>
  <cp:lastModifiedBy>HP</cp:lastModifiedBy>
  <cp:revision>36</cp:revision>
  <cp:lastPrinted>2020-10-05T14:06:44Z</cp:lastPrinted>
  <dcterms:created xsi:type="dcterms:W3CDTF">2020-06-16T21:41:48Z</dcterms:created>
  <dcterms:modified xsi:type="dcterms:W3CDTF">2020-10-05T14:06:50Z</dcterms:modified>
</cp:coreProperties>
</file>