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handoutMasterIdLst>
    <p:handoutMasterId r:id="rId16"/>
  </p:handout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9" r:id="rId9"/>
    <p:sldId id="262" r:id="rId10"/>
    <p:sldId id="263" r:id="rId11"/>
    <p:sldId id="266" r:id="rId12"/>
    <p:sldId id="271" r:id="rId13"/>
    <p:sldId id="273" r:id="rId14"/>
    <p:sldId id="270" r:id="rId1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822FB-48EC-408E-A3D7-4491FD6A3604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9455E-A643-4E22-ADC7-119553A0033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9509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75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887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26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34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39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71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38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5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51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30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50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CEB897-1890-475A-AE5D-771CE8BD0D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ARTES VISUALES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8E5E41C-2B4D-417E-BFB2-B2072751C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79" y="3531204"/>
            <a:ext cx="8637073" cy="1398605"/>
          </a:xfrm>
        </p:spPr>
        <p:txBody>
          <a:bodyPr>
            <a:normAutofit fontScale="92500" lnSpcReduction="20000"/>
          </a:bodyPr>
          <a:lstStyle/>
          <a:p>
            <a:r>
              <a:rPr lang="es-CL" sz="2200" dirty="0"/>
              <a:t>                                           CURSOS:  6  Básico</a:t>
            </a:r>
          </a:p>
          <a:p>
            <a:r>
              <a:rPr lang="es-CL" sz="2200" dirty="0"/>
              <a:t>                                           PROFESORA: CLAUDIA CAVIERES JARA</a:t>
            </a:r>
          </a:p>
          <a:p>
            <a:r>
              <a:rPr lang="es-CL" sz="2200" dirty="0"/>
              <a:t>                                           CLASE 22</a:t>
            </a:r>
          </a:p>
          <a:p>
            <a:pPr algn="l"/>
            <a:endParaRPr lang="es-CL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2320C57-8AF5-4F92-A271-8E6846798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08" y="614823"/>
            <a:ext cx="1067371" cy="14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84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2453AFE-3C76-47F6-9F35-E0C3C6EEB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800" b="1" cap="none" dirty="0">
                <a:solidFill>
                  <a:schemeClr val="tx1"/>
                </a:solidFill>
              </a:rPr>
              <a:t>PASO 2. Comenzar a dibujar líneas, cuando llegues a </a:t>
            </a:r>
            <a:r>
              <a:rPr lang="es-ES" sz="2800" b="1" cap="none" dirty="0"/>
              <a:t>la muñeca realizar curva, hasta que lleguemos al dedo.</a:t>
            </a:r>
            <a:endParaRPr lang="es-CL" sz="2800" b="1" cap="none" dirty="0">
              <a:solidFill>
                <a:schemeClr val="tx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60799E2-002E-45BF-946A-6F0CEB6C3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B24660A-96FD-4481-9B2F-CF4C3C11E8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30" t="27019" r="42500" b="27019"/>
          <a:stretch/>
        </p:blipFill>
        <p:spPr>
          <a:xfrm>
            <a:off x="1137146" y="2315851"/>
            <a:ext cx="4084211" cy="315049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6FB1525-7A58-43A2-BFD2-0C96760D0F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44" t="29382" r="48696" b="27019"/>
          <a:stretch/>
        </p:blipFill>
        <p:spPr>
          <a:xfrm>
            <a:off x="5950226" y="2315851"/>
            <a:ext cx="4664766" cy="29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67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202391-80A7-48BF-9C5D-252165016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867037"/>
            <a:ext cx="9603275" cy="1049235"/>
          </a:xfrm>
        </p:spPr>
        <p:txBody>
          <a:bodyPr/>
          <a:lstStyle/>
          <a:p>
            <a:r>
              <a:rPr lang="es-CL" dirty="0"/>
              <a:t>Paso 3 comenzamos a realizar líneas curvas en cada dedo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F8BCA4E-8F00-43C0-855A-6007B6EB8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3877" y="1916272"/>
            <a:ext cx="9603275" cy="3450613"/>
          </a:xfrm>
        </p:spPr>
        <p:txBody>
          <a:bodyPr/>
          <a:lstStyle/>
          <a:p>
            <a:endParaRPr lang="es-ES" dirty="0"/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2C30362-02CD-4F22-BE0D-B32CCB84DA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26" t="26076" r="43262" b="27930"/>
          <a:stretch/>
        </p:blipFill>
        <p:spPr>
          <a:xfrm>
            <a:off x="885356" y="2451651"/>
            <a:ext cx="4667305" cy="291523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F55132D-0E5A-488B-A164-3462110D18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95" t="29539" r="41848" b="27931"/>
          <a:stretch/>
        </p:blipFill>
        <p:spPr>
          <a:xfrm>
            <a:off x="5924455" y="2451651"/>
            <a:ext cx="5382189" cy="291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84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5A83C8-A9DE-43CA-998E-9EB514F16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Paso   4 Termina de rellenar con líneas rectas </a:t>
            </a:r>
            <a:endParaRPr lang="es-CL" sz="4000" dirty="0"/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xmlns="" id="{725CA500-E7AA-44C7-8757-C7FA95CF8A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77" t="26455" r="40250" b="27830"/>
          <a:stretch/>
        </p:blipFill>
        <p:spPr>
          <a:xfrm>
            <a:off x="2451652" y="2185761"/>
            <a:ext cx="6145982" cy="305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67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5A39EB-F746-4896-A269-6C479AEF0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074" y="658745"/>
            <a:ext cx="9603275" cy="1049235"/>
          </a:xfrm>
        </p:spPr>
        <p:txBody>
          <a:bodyPr>
            <a:normAutofit fontScale="90000"/>
          </a:bodyPr>
          <a:lstStyle/>
          <a:p>
            <a:pPr algn="just"/>
            <a:r>
              <a:rPr lang="es-CL" b="1" dirty="0"/>
              <a:t>Paso  5 puedes ver que la mano sobresale de la hoja ,repasa las líneas con diferentes colores . </a:t>
            </a:r>
            <a:r>
              <a:rPr lang="es-CL" sz="2700" b="1" dirty="0"/>
              <a:t>¡trabajo terminado!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AA14E679-932F-47A9-9D48-2B2E514C4F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62" t="25687" r="40682" b="27061"/>
          <a:stretch/>
        </p:blipFill>
        <p:spPr>
          <a:xfrm>
            <a:off x="874644" y="2199861"/>
            <a:ext cx="4571999" cy="31298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C7813F8-C928-4397-B694-36D29AD773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7" t="27019" r="41738" b="27020"/>
          <a:stretch/>
        </p:blipFill>
        <p:spPr>
          <a:xfrm>
            <a:off x="5603129" y="2179193"/>
            <a:ext cx="5966019" cy="315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82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11013B-FCBB-41C8-BFBD-DDA06FF6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¡A trabajar!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0DABD55-7055-4D73-A8C9-3743FF101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/>
              <a:t>Ahora deberás realizar tú, tu mano en 3 D en  hoja de block, con los pasos señalados. Siempre debes estar supervisado por tu familia. Debes enviar fotos del trabajo al grupo de WhatsApp o entregar en el colegio colocando tu nombre.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204E0E4-47C1-4000-A10F-A82848362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765" y="3724473"/>
            <a:ext cx="3180451" cy="17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EEAF24-C4E2-454E-9FD1-061378629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INSTRUCCIONES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B0BB90D-B293-4286-BCF2-D7599D17E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3200" dirty="0"/>
              <a:t>Si vas a ver el video en tu teléfono, activa la opción “rotación automática” para que lo veas más grande y puedas leer con mayor facilidad.</a:t>
            </a:r>
          </a:p>
          <a:p>
            <a:pPr algn="just"/>
            <a:r>
              <a:rPr lang="es-ES" sz="3200" dirty="0"/>
              <a:t>Lo puedes ver todas las veces que sea necesario.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401031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1ACDAF2-3DAA-4E70-9724-B6F6ADFE8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42" y="50358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CL" sz="4000" dirty="0"/>
              <a:t>OBJETIVO DE LA CLASE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9DE3969-52E5-46E0-BB2D-52B1D6C19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s-ES" sz="3600" dirty="0"/>
          </a:p>
          <a:p>
            <a:pPr algn="just"/>
            <a:endParaRPr lang="es-ES" sz="36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A768959-1056-4B97-B624-D5E618599117}"/>
              </a:ext>
            </a:extLst>
          </p:cNvPr>
          <p:cNvSpPr/>
          <p:nvPr/>
        </p:nvSpPr>
        <p:spPr>
          <a:xfrm>
            <a:off x="1749287" y="2358887"/>
            <a:ext cx="8825948" cy="258417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3200" b="1" dirty="0"/>
              <a:t>Crear dibujo mano, aplicando técnica de 3 D con ilusión óptica, pintado con lápices de colores.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8185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EDE261-D113-40DF-B2A8-3DF6376DF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¿Qué necesito saber?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1BEE175-BB55-4878-8FD9-71EDFB174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557" y="2286163"/>
            <a:ext cx="1743342" cy="2909750"/>
          </a:xfrm>
          <a:prstGeom prst="rect">
            <a:avLst/>
          </a:prstGeom>
        </p:spPr>
      </p:pic>
      <p:sp>
        <p:nvSpPr>
          <p:cNvPr id="10" name="Bocadillo: ovalado 9">
            <a:extLst>
              <a:ext uri="{FF2B5EF4-FFF2-40B4-BE49-F238E27FC236}">
                <a16:creationId xmlns:a16="http://schemas.microsoft.com/office/drawing/2014/main" xmlns="" id="{525C567B-3D34-4130-AE75-9E4206EEDC35}"/>
              </a:ext>
            </a:extLst>
          </p:cNvPr>
          <p:cNvSpPr/>
          <p:nvPr/>
        </p:nvSpPr>
        <p:spPr>
          <a:xfrm>
            <a:off x="4890647" y="2015732"/>
            <a:ext cx="4492487" cy="2769462"/>
          </a:xfrm>
          <a:prstGeom prst="wedgeEllipseCallout">
            <a:avLst>
              <a:gd name="adj1" fmla="val -69010"/>
              <a:gd name="adj2" fmla="val -202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2000" dirty="0"/>
              <a:t>Para comenzar, vamos saber que es la habilidad de  </a:t>
            </a:r>
            <a:r>
              <a:rPr lang="es-CL" sz="2000" dirty="0">
                <a:solidFill>
                  <a:srgbClr val="FF0000"/>
                </a:solidFill>
              </a:rPr>
              <a:t>CREAR</a:t>
            </a:r>
            <a:r>
              <a:rPr lang="es-CL" sz="2000" dirty="0"/>
              <a:t> y que entendemos por  </a:t>
            </a:r>
            <a:r>
              <a:rPr lang="es-CL" sz="2000" dirty="0">
                <a:solidFill>
                  <a:srgbClr val="FF0000"/>
                </a:solidFill>
              </a:rPr>
              <a:t>TECNICA 3 D.</a:t>
            </a:r>
            <a:endParaRPr lang="es-C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34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045E08-43FE-40ED-A919-1A6F7110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¿QUÉ ES CREAR?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1D1F0C3-DECD-4C04-A144-80471BD33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200" dirty="0"/>
              <a:t>“Realizar algo partiendo de las propias capacidades”.</a:t>
            </a:r>
          </a:p>
          <a:p>
            <a:r>
              <a:rPr lang="es-ES" dirty="0"/>
              <a:t>Ejemplo </a:t>
            </a:r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F47473E-C2FB-4F44-A8FE-5FA4F899D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746" y="3429000"/>
            <a:ext cx="4322439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10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AB71A90-E2F2-4506-BC52-B94A8FD72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dirty="0"/>
              <a:t>¿QUÉ es TECNICA DE 3 d?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8E811CA-49F1-46CE-B173-96BFA89DE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200" dirty="0"/>
              <a:t> Arte 3D utiliza los gráficos de ordenador para crear imágenes en tres dimensiones para videojuegos, cine, publicidad y otras muchas áreas creativas. Las técnicas de animación por ordenador en 3D producen resultados mucho más realistas.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369507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780E4D-B61E-4628-BFA8-410F5B217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Imágenes de DIBUJOS 3 d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EF118BB-83E0-455E-82A2-1F8B42D4E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226" y="2189714"/>
            <a:ext cx="2995039" cy="235578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D1041D2-A3E1-41F5-80CD-F7B2A8F3E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763" y="2189714"/>
            <a:ext cx="2995040" cy="246490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46B38EE-80D2-41A7-B9AC-00F31BAC5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579" y="2319130"/>
            <a:ext cx="2962275" cy="222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78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887582-330E-4846-A2B3-A4B195F2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Ahora que ya sabes lo que TECNICA  3 d   entonces sigue las INSTRUCCIONES.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EABFB201-F690-4B6E-8456-8D7F7E72B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5302" y="2535891"/>
            <a:ext cx="4934298" cy="314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9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76DDB7-6FA1-438E-9186-8A2E0DAC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400" b="1" dirty="0"/>
              <a:t>PARA HACER CORRECTAMENTE DIBUJO 3 d , PODEMOS GUIARNOS POR LOS SIGUIENTES PASOS:</a:t>
            </a:r>
            <a:endParaRPr lang="es-CL" sz="24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F63AAAF-9EB3-45F8-8EB3-B8DE8F69F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3200" dirty="0"/>
              <a:t>PASO1 Dibujar tu mano en hoja de block. Pídele alguna persona que te ayude.</a:t>
            </a:r>
            <a:r>
              <a:rPr lang="es-ES" sz="3200" dirty="0"/>
              <a:t/>
            </a:r>
            <a:br>
              <a:rPr lang="es-ES" sz="3200" dirty="0"/>
            </a:br>
            <a:endParaRPr lang="es-CL" sz="3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7FCAFFF-B034-412A-98AD-20F800C24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35" t="33035" r="55326" b="26752"/>
          <a:stretch/>
        </p:blipFill>
        <p:spPr>
          <a:xfrm>
            <a:off x="6096000" y="2718174"/>
            <a:ext cx="3207026" cy="333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72305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573</TotalTime>
  <Words>329</Words>
  <Application>Microsoft Office PowerPoint</Application>
  <PresentationFormat>Panorámica</PresentationFormat>
  <Paragraphs>28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Gill Sans MT</vt:lpstr>
      <vt:lpstr>Galería</vt:lpstr>
      <vt:lpstr>ARTES VISUALES</vt:lpstr>
      <vt:lpstr>INSTRUCCIONES</vt:lpstr>
      <vt:lpstr>OBJETIVO DE LA CLASE</vt:lpstr>
      <vt:lpstr>¿Qué necesito saber?</vt:lpstr>
      <vt:lpstr>¿QUÉ ES CREAR?</vt:lpstr>
      <vt:lpstr>¿QUÉ es TECNICA DE 3 d?</vt:lpstr>
      <vt:lpstr>Imágenes de DIBUJOS 3 d</vt:lpstr>
      <vt:lpstr>Ahora que ya sabes lo que TECNICA  3 d   entonces sigue las INSTRUCCIONES.</vt:lpstr>
      <vt:lpstr>PARA HACER CORRECTAMENTE DIBUJO 3 d , PODEMOS GUIARNOS POR LOS SIGUIENTES PASOS:</vt:lpstr>
      <vt:lpstr>PASO 2. Comenzar a dibujar líneas, cuando llegues a la muñeca realizar curva, hasta que lleguemos al dedo.</vt:lpstr>
      <vt:lpstr>Paso 3 comenzamos a realizar líneas curvas en cada dedo</vt:lpstr>
      <vt:lpstr>Paso   4 Termina de rellenar con líneas rectas </vt:lpstr>
      <vt:lpstr>Paso  5 puedes ver que la mano sobresale de la hoja ,repasa las líneas con diferentes colores . ¡trabajo terminado!</vt:lpstr>
      <vt:lpstr>¡A trabajar!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ARTES VISUALES</dc:title>
  <dc:creator>claudia ximena cavieres jara</dc:creator>
  <cp:lastModifiedBy>HP</cp:lastModifiedBy>
  <cp:revision>57</cp:revision>
  <cp:lastPrinted>2020-09-01T14:09:53Z</cp:lastPrinted>
  <dcterms:created xsi:type="dcterms:W3CDTF">2020-06-26T00:27:53Z</dcterms:created>
  <dcterms:modified xsi:type="dcterms:W3CDTF">2020-09-01T14:09:58Z</dcterms:modified>
</cp:coreProperties>
</file>