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8" r:id="rId10"/>
    <p:sldId id="277" r:id="rId11"/>
    <p:sldId id="279" r:id="rId12"/>
    <p:sldId id="270" r:id="rId13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6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18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382420"/>
              </p:ext>
            </p:extLst>
          </p:nvPr>
        </p:nvGraphicFramePr>
        <p:xfrm>
          <a:off x="1451579" y="1977897"/>
          <a:ext cx="9597611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patrimonio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patrimonio cultural.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patrimonio cultural.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vitral: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 de vitral,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 de vitral, líneas,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 vitral,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vitral.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5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AFA3D-6B09-4582-A379-454AF97F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A3C249-9F7A-4594-BBE1-4D11A0B8B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080516"/>
            <a:ext cx="9604375" cy="33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(s): OA 1</a:t>
            </a:r>
          </a:p>
          <a:p>
            <a:r>
              <a:rPr lang="es-ES" dirty="0"/>
              <a:t>Crear trabajos de arte y diseños a partir de sus propias ideas y de la observación del entorno cultural: el hombre contemporáneo y la ciudad entorno artístico: el arte contemporáneo y el arte en el espacio público (murales y esculturas)</a:t>
            </a:r>
          </a:p>
          <a:p>
            <a:r>
              <a:rPr lang="es-ES" dirty="0"/>
              <a:t>OA2Aplicar y combinar elementos del lenguaje visual (incluidos los de niveles anteriores) en trabajos de arte y diseño con diferentes propósitos expresivos y creativos: › color (complementario) › luz y sombra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vitral de  patrimonio cultural, pintado con lápices de colores o témpera.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Seleccionan materiales y procedimientos para la creación individual (pintura, escultura y representaciones, entre otros). OA 1</a:t>
            </a:r>
          </a:p>
          <a:p>
            <a:r>
              <a:rPr lang="es-ES" dirty="0"/>
              <a:t> Pintan aplicando los colores complementarios con fines expresivos y creativos. OA2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vitral con imagen de un patrimonio cultural, siguiendo los siguientes pasos.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84A4C5-F1B4-4720-AA73-E2F02F0C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294" y="2051499"/>
            <a:ext cx="3617843" cy="35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sz="3200" dirty="0"/>
              <a:t>PASO1 Elige una imagen de patrimonio cultural.</a:t>
            </a:r>
          </a:p>
          <a:p>
            <a:r>
              <a:rPr lang="es-CL" sz="3200" dirty="0"/>
              <a:t>PASO 2 Dibujar la imagen elegida en el centro de la hoja de block con trazos gruesos.</a:t>
            </a:r>
          </a:p>
          <a:p>
            <a:r>
              <a:rPr lang="es-CL" sz="3200" dirty="0"/>
              <a:t>PASO 3 Dibujar líneas delgadas alrededor de la imagen.</a:t>
            </a:r>
          </a:p>
          <a:p>
            <a:r>
              <a:rPr lang="es-CL" sz="3200" dirty="0"/>
              <a:t>PASO 4 Pintar la imagen con lápices de colores o témpera.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 5 Pintar vitral con lápices de colores o témpera.</a:t>
            </a:r>
          </a:p>
          <a:p>
            <a:r>
              <a:rPr lang="es-CL" sz="3200" dirty="0"/>
              <a:t>Ejemplos: </a:t>
            </a:r>
          </a:p>
          <a:p>
            <a:pPr marL="0" indent="0">
              <a:buNone/>
            </a:pP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B58A5-041C-4628-94F5-7BB08C75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54" y="3163780"/>
            <a:ext cx="3048000" cy="228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DA6F74-C159-41F9-BD8B-D51CDC1C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51" y="3204181"/>
            <a:ext cx="2944053" cy="22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7C354-7180-4C7E-80A1-C3C22141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de patrimonio cultural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6CFE241-49FD-4901-A6EC-6711B1804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292" y="2124240"/>
            <a:ext cx="2725148" cy="1816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C7C3FA-6286-49EE-A66F-1624CB4F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38" y="2041412"/>
            <a:ext cx="2676376" cy="17131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2354C5-F8A0-4E5A-9D14-210510E57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394" y="2169963"/>
            <a:ext cx="2743438" cy="18289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DC7AC3-C717-4D15-AFB8-60F3C7330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047" y="3998922"/>
            <a:ext cx="273124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66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466</TotalTime>
  <Words>411</Words>
  <Application>Microsoft Office PowerPoint</Application>
  <PresentationFormat>Panorámica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vitral con imagen de un patrimonio cultural, siguiendo los siguientes pasos.</vt:lpstr>
      <vt:lpstr>Sigues las instrucciones.</vt:lpstr>
      <vt:lpstr>Presentación de PowerPoint</vt:lpstr>
      <vt:lpstr>Ejemplos de patrimonio cultural</vt:lpstr>
      <vt:lpstr>Elementos que debe  tener vitral 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44</cp:revision>
  <cp:lastPrinted>2020-07-30T22:16:55Z</cp:lastPrinted>
  <dcterms:created xsi:type="dcterms:W3CDTF">2020-06-26T00:27:53Z</dcterms:created>
  <dcterms:modified xsi:type="dcterms:W3CDTF">2020-07-30T22:16:59Z</dcterms:modified>
</cp:coreProperties>
</file>