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6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17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Objetivos de aprendizajes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800" dirty="0"/>
              <a:t>OA4</a:t>
            </a:r>
          </a:p>
          <a:p>
            <a:pPr algn="just"/>
            <a:r>
              <a:rPr lang="es-ES" sz="2800" dirty="0"/>
              <a:t>Analizar e interpretar obras de arte y diseño en relación con la aplicación del lenguaje visual, contextos, materiales, estilos u otros.</a:t>
            </a:r>
          </a:p>
          <a:p>
            <a:pPr algn="just"/>
            <a:r>
              <a:rPr lang="es-ES" sz="2800" dirty="0"/>
              <a:t>OA2</a:t>
            </a:r>
          </a:p>
          <a:p>
            <a:pPr algn="just"/>
            <a:r>
              <a:rPr lang="es-ES" sz="2800" dirty="0"/>
              <a:t>Aplicar y combinar elementos del lenguaje visual (incluidos los de los niveles anteriores) en trabajos de arte y diseños con diferentes propósitos expresivos y creativos: › color (gamas y contrastes) › volumen (lleno y vacío).</a:t>
            </a:r>
          </a:p>
          <a:p>
            <a:endParaRPr lang="es-ES" sz="2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murales de arte contemporáneo aplicando técnica con lápices de colores demostrando su expresión artística.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</a:t>
            </a:r>
            <a:r>
              <a:rPr lang="es-ES" sz="2800" dirty="0"/>
              <a:t>Comunican interpretaciones acerca de pinturas contemporáneas. OA4</a:t>
            </a:r>
          </a:p>
          <a:p>
            <a:pPr algn="just"/>
            <a:r>
              <a:rPr lang="es-ES" sz="2800"/>
              <a:t>Identifican </a:t>
            </a:r>
            <a:r>
              <a:rPr lang="es-ES" sz="2800" dirty="0"/>
              <a:t>y describen el uso de volumen lleno y vacío en esculturas de diversos períodos.OA2</a:t>
            </a:r>
          </a:p>
          <a:p>
            <a:pPr algn="just"/>
            <a:endParaRPr lang="es-ES" sz="28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47" y="297802"/>
            <a:ext cx="9603275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4000" dirty="0"/>
              <a:t>Instrucciones :  crear mural siguiendo los siguientes pasos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D46F4-8A65-440E-84CB-BCC75D04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05" y="2965678"/>
            <a:ext cx="2603218" cy="1987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A1370-8CAA-45F0-B69B-29EA242F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3" y="2064205"/>
            <a:ext cx="2584928" cy="19386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AC727D-5B81-4884-B598-38CCC2FC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04" y="2112977"/>
            <a:ext cx="2517866" cy="1846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4BF50-87BD-488D-BD96-641A7E03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299" y="4142126"/>
            <a:ext cx="271905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MURAL,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mural.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mural en hoja de block con lápiz grafito.</a:t>
            </a:r>
          </a:p>
          <a:p>
            <a:r>
              <a:rPr lang="es-ES" sz="3200" dirty="0"/>
              <a:t>PASO3 Pintar mural con lápices de colores o témpera.</a:t>
            </a:r>
          </a:p>
          <a:p>
            <a:r>
              <a:rPr lang="es-ES" sz="3200" dirty="0"/>
              <a:t>PASO4 Colocar titulo al mural.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1231BAB1-0C19-4689-BB68-94CF2F7CE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63590"/>
              </p:ext>
            </p:extLst>
          </p:nvPr>
        </p:nvGraphicFramePr>
        <p:xfrm>
          <a:off x="1147739" y="2073087"/>
          <a:ext cx="995928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13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578363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 (creación propia)</a:t>
                      </a:r>
                    </a:p>
                    <a:p>
                      <a:r>
                        <a:rPr lang="es-ES" dirty="0"/>
                        <a:t>Color (primarios y secundarios)</a:t>
                      </a:r>
                    </a:p>
                    <a:p>
                      <a:r>
                        <a:rPr lang="es-ES" dirty="0"/>
                        <a:t>Expresión artística (generación de emociones)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  <a:p>
                      <a:r>
                        <a:rPr lang="es-419" dirty="0"/>
                        <a:t>Aplica los tres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dos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un componente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aplica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AD47C38F-1947-441E-9C26-B7416FFDF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02273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del mural.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mural.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mural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Ordenada</a:t>
                      </a:r>
                    </a:p>
                    <a:p>
                      <a:r>
                        <a:rPr lang="es-CL" dirty="0"/>
                        <a:t>Luz y sombra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362</TotalTime>
  <Words>379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¿cómo vamos avanzando?</vt:lpstr>
      <vt:lpstr>INSTRUCCIONES</vt:lpstr>
      <vt:lpstr>Objetivos de aprendizajes</vt:lpstr>
      <vt:lpstr>OBJETIVO DE LA CLASE</vt:lpstr>
      <vt:lpstr>INDICADORES</vt:lpstr>
      <vt:lpstr>Instrucciones :  crear mural siguiendo los siguientes pasos</vt:lpstr>
      <vt:lpstr>PARA HACER CORRECTAMENTE un MURAL,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43</cp:revision>
  <dcterms:created xsi:type="dcterms:W3CDTF">2020-06-26T00:27:53Z</dcterms:created>
  <dcterms:modified xsi:type="dcterms:W3CDTF">2020-07-17T16:59:46Z</dcterms:modified>
</cp:coreProperties>
</file>