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72" r:id="rId10"/>
    <p:sldId id="263" r:id="rId11"/>
    <p:sldId id="264" r:id="rId12"/>
    <p:sldId id="265" r:id="rId13"/>
    <p:sldId id="266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5 y 6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</a:t>
            </a:r>
            <a:r>
              <a:rPr lang="es-CL" sz="2200"/>
              <a:t>CLASE 16</a:t>
            </a:r>
            <a:endParaRPr lang="es-CL" sz="2200" dirty="0"/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PASO NUMERO 2</a:t>
            </a:r>
            <a:br>
              <a:rPr lang="es-ES" sz="3100" dirty="0"/>
            </a:br>
            <a:r>
              <a:rPr lang="es-ES" sz="3100" cap="none" dirty="0"/>
              <a:t>Dibujar la imagen que elegiste al centro de la hoja de block.</a:t>
            </a:r>
            <a:br>
              <a:rPr lang="es-ES" cap="none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Que el dibujo tenga trazos gruesos para que destaque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47E50A-9BB4-4F3B-B433-834432AA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25495" r="36195" b="27019"/>
          <a:stretch/>
        </p:blipFill>
        <p:spPr>
          <a:xfrm>
            <a:off x="3723861" y="2802379"/>
            <a:ext cx="5435931" cy="26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PASO 3: </a:t>
            </a:r>
            <a:r>
              <a:rPr lang="es-CL" cap="none" dirty="0"/>
              <a:t>C</a:t>
            </a:r>
            <a:r>
              <a:rPr lang="es-CL" cap="none" dirty="0">
                <a:solidFill>
                  <a:schemeClr val="tx1"/>
                </a:solidFill>
              </a:rPr>
              <a:t>omenzar a trazar líneas delgadas alrededor de la imagen, utilizando regla.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B54DC3-3D3E-4C65-A357-082B05B9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18535" r="36739" b="17859"/>
          <a:stretch/>
        </p:blipFill>
        <p:spPr>
          <a:xfrm>
            <a:off x="1451579" y="2083904"/>
            <a:ext cx="3532410" cy="269019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43A35B-710D-45D1-87C6-82DFE7DA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00917"/>
          </a:xfrm>
        </p:spPr>
        <p:txBody>
          <a:bodyPr/>
          <a:lstStyle/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PASO 4 </a:t>
            </a:r>
            <a:r>
              <a:rPr lang="es-CL" cap="none" dirty="0">
                <a:solidFill>
                  <a:schemeClr val="tx1"/>
                </a:solidFill>
              </a:rPr>
              <a:t>L</a:t>
            </a:r>
            <a:r>
              <a:rPr lang="es-CL" cap="none" dirty="0"/>
              <a:t>a imagen del centro sobresale de las líneas.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08B2B45-D99E-4EEE-9CE4-19CC2FF3D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9043" r="6554" b="4831"/>
          <a:stretch/>
        </p:blipFill>
        <p:spPr>
          <a:xfrm>
            <a:off x="1987826" y="1815942"/>
            <a:ext cx="6652591" cy="4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5 </a:t>
            </a:r>
            <a:r>
              <a:rPr lang="es-CL" cap="none" dirty="0"/>
              <a:t>Pintar con lápices de colores o témpera, utilizando diferentes colores</a:t>
            </a:r>
            <a:r>
              <a:rPr lang="es-CL" dirty="0"/>
              <a:t>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1409EC-C07E-4F5A-B33F-C5F0E1FE3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20278" r="36413" b="24045"/>
          <a:stretch/>
        </p:blipFill>
        <p:spPr>
          <a:xfrm>
            <a:off x="2067338" y="2174514"/>
            <a:ext cx="7354957" cy="38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6 </a:t>
            </a:r>
            <a:r>
              <a:rPr lang="es-CL" sz="4000" cap="none" dirty="0"/>
              <a:t>Trabajo terminado</a:t>
            </a:r>
            <a:endParaRPr lang="es-CL" sz="40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A3C8CD-5169-42C5-9D9A-10554F56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5" t="19866" r="34748" b="20910"/>
          <a:stretch/>
        </p:blipFill>
        <p:spPr>
          <a:xfrm>
            <a:off x="1696278" y="1853754"/>
            <a:ext cx="7513983" cy="38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vitral de una imagen, pintado con lápices de colores o témpera.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A387D78-4C69-4031-84AA-960AAF74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70131"/>
              <a:gd name="adj2" fmla="val 282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VITRAL</a:t>
            </a:r>
            <a:r>
              <a:rPr lang="es-CL" sz="2000" dirty="0"/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DA077E-835E-4180-B4BC-F4425DDE9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8" y="2969704"/>
            <a:ext cx="3338286" cy="24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SON VITRALES?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El vitral está constituido por un conjunto de vidrios de colores que proyectan motivos ornamentales o abstractos, figuras e imágenes, que al ser cortados según el diseño.</a:t>
            </a: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26097-A263-413E-9E63-3BF699F93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6" y="3999618"/>
            <a:ext cx="4320209" cy="12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Tipos de  vitrales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086655-9B12-42A2-97B3-8D53D20A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09" y="2002530"/>
            <a:ext cx="3676029" cy="22414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0EB0D3-F3AD-402F-8508-0373A8EC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00" y="2877173"/>
            <a:ext cx="3034349" cy="24123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664EE-AF80-432A-B0B9-E0D3A44AF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211" y="1853754"/>
            <a:ext cx="3034349" cy="23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es un vitral entonces sigue las INSTRUCCIONES.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84A4C5-F1B4-4720-AA73-E2F02F0C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809" y="1913483"/>
            <a:ext cx="4233241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vitral,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Realizar margen de dos centímetros de ancho, en toda la hoja de block.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4F88EA-B9BA-4307-826A-60439EF40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" t="29382" r="52827" b="23852"/>
          <a:stretch/>
        </p:blipFill>
        <p:spPr>
          <a:xfrm>
            <a:off x="6205722" y="3296477"/>
            <a:ext cx="3950259" cy="25212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4C7A1C-98B6-43C2-ABD5-A736A4F462EE}"/>
              </a:ext>
            </a:extLst>
          </p:cNvPr>
          <p:cNvSpPr/>
          <p:nvPr/>
        </p:nvSpPr>
        <p:spPr>
          <a:xfrm>
            <a:off x="7759817" y="3615656"/>
            <a:ext cx="2265027" cy="175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B0375B-A7C6-4579-9149-53955649120F}"/>
              </a:ext>
            </a:extLst>
          </p:cNvPr>
          <p:cNvSpPr txBox="1"/>
          <p:nvPr/>
        </p:nvSpPr>
        <p:spPr>
          <a:xfrm>
            <a:off x="8516410" y="3320739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419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cms</a:t>
            </a: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7D24AB-75A8-4925-A306-015E14A9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40" y="3780331"/>
            <a:ext cx="530398" cy="2865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7B8EE44-B119-40B4-899D-4DB3A4778AFF}"/>
              </a:ext>
            </a:extLst>
          </p:cNvPr>
          <p:cNvSpPr txBox="1"/>
          <p:nvPr/>
        </p:nvSpPr>
        <p:spPr>
          <a:xfrm>
            <a:off x="8892330" y="5415300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419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cms</a:t>
            </a: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B92D61-1EE1-4331-82F0-836C5CAF9748}"/>
              </a:ext>
            </a:extLst>
          </p:cNvPr>
          <p:cNvSpPr txBox="1"/>
          <p:nvPr/>
        </p:nvSpPr>
        <p:spPr>
          <a:xfrm>
            <a:off x="10086885" y="4251821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 </a:t>
            </a:r>
            <a:r>
              <a:rPr kumimoji="0" lang="es-419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cms</a:t>
            </a:r>
            <a:r>
              <a:rPr kumimoji="0" lang="es-419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796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</TotalTime>
  <Words>314</Words>
  <Application>Microsoft Office PowerPoint</Application>
  <PresentationFormat>Panorámica</PresentationFormat>
  <Paragraphs>32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SON VITRALES?</vt:lpstr>
      <vt:lpstr>Tipos de  vitrales</vt:lpstr>
      <vt:lpstr>Ahora que ya sabes lo que es un vitral entonces sigue las INSTRUCCIONES.</vt:lpstr>
      <vt:lpstr>PARA HACER CORRECTAMENTE un vitral, PODEMOS GUIARNOS POR LOS SIGUIENTES PASOS:</vt:lpstr>
      <vt:lpstr>PASO NUMERO 2 Dibujar la imagen que elegiste al centro de la hoja de block. </vt:lpstr>
      <vt:lpstr>PASO 3: Comenzar a trazar líneas delgadas alrededor de la imagen, utilizando regla.</vt:lpstr>
      <vt:lpstr>PASO 4 La imagen del centro sobresale de las líneas.</vt:lpstr>
      <vt:lpstr>Paso 5 Pintar con lápices de colores o témpera, utilizando diferentes colores.</vt:lpstr>
      <vt:lpstr>Paso 6 Trabajo terminado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29</cp:revision>
  <dcterms:created xsi:type="dcterms:W3CDTF">2020-06-26T00:27:53Z</dcterms:created>
  <dcterms:modified xsi:type="dcterms:W3CDTF">2020-07-09T19:17:22Z</dcterms:modified>
</cp:coreProperties>
</file>