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8" r:id="rId9"/>
    <p:sldId id="269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EB897-1890-475A-AE5D-771CE8BD0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ARTES VISUALES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E5E41C-2B4D-417E-BFB2-B207275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780124"/>
          </a:xfrm>
        </p:spPr>
        <p:txBody>
          <a:bodyPr>
            <a:normAutofit/>
          </a:bodyPr>
          <a:lstStyle/>
          <a:p>
            <a:pPr algn="l"/>
            <a:r>
              <a:rPr lang="es-CL" b="1" dirty="0">
                <a:solidFill>
                  <a:schemeClr val="tx1"/>
                </a:solidFill>
              </a:rPr>
              <a:t>                                             </a:t>
            </a:r>
            <a:r>
              <a:rPr lang="es-CL" sz="2000" b="1" dirty="0">
                <a:solidFill>
                  <a:schemeClr val="tx1"/>
                </a:solidFill>
              </a:rPr>
              <a:t>CURSO: 5 y 6 Básico</a:t>
            </a:r>
          </a:p>
          <a:p>
            <a:pPr algn="l"/>
            <a:r>
              <a:rPr lang="es-CL" sz="2000" b="1" dirty="0">
                <a:solidFill>
                  <a:schemeClr val="tx1"/>
                </a:solidFill>
              </a:rPr>
              <a:t>                                         PROFESORA: CLAUDIA CAVIERES JARA</a:t>
            </a:r>
          </a:p>
          <a:p>
            <a:pPr algn="l"/>
            <a:r>
              <a:rPr lang="es-CL" sz="2000" b="1" dirty="0">
                <a:solidFill>
                  <a:schemeClr val="tx1"/>
                </a:solidFill>
              </a:rPr>
              <a:t>	                                    CLASE 15</a:t>
            </a:r>
          </a:p>
          <a:p>
            <a:pPr algn="l"/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320C57-8AF5-4F92-A271-8E68467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386" y="1215030"/>
            <a:ext cx="1067371" cy="14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6DDB7-6FA1-438E-9186-8A2E0DAC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800" b="1" dirty="0">
                <a:solidFill>
                  <a:schemeClr val="tx1"/>
                </a:solidFill>
              </a:rPr>
              <a:t>PARA HACER CORRECTAMENTE UNA ESCULTURA CON OBJETOS DESECHABLES PODEMOS GUIARNOS POR LOS SIGUIENTES PASOS:</a:t>
            </a:r>
            <a:endParaRPr lang="es-CL" sz="28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63AAAF-9EB3-45F8-8EB3-B8DE8F69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200" b="1" dirty="0"/>
              <a:t>PASO 1 REALIZA UN BOCETO DE  TU ESCULTURA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810B07-2753-41E5-8505-E637B0E50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259" y="3569897"/>
            <a:ext cx="3384680" cy="24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72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53AFE-3C76-47F6-9F35-E0C3C6EEB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S" sz="3100" b="1" dirty="0">
                <a:solidFill>
                  <a:schemeClr val="tx1"/>
                </a:solidFill>
              </a:rPr>
              <a:t>PASO NUMERO 2 Reúne los materiales desechables de acuerdo a tu diseño de escultura</a:t>
            </a:r>
            <a:r>
              <a:rPr lang="es-ES" dirty="0">
                <a:solidFill>
                  <a:schemeClr val="tx1"/>
                </a:solidFill>
              </a:rPr>
              <a:t>.</a:t>
            </a:r>
            <a:br>
              <a:rPr lang="es-ES" dirty="0">
                <a:solidFill>
                  <a:schemeClr val="tx1"/>
                </a:solidFill>
              </a:rPr>
            </a:b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0799E2-002E-45BF-946A-6F0CEB6C3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6296"/>
            <a:ext cx="8596668" cy="3880773"/>
          </a:xfrm>
        </p:spPr>
        <p:txBody>
          <a:bodyPr/>
          <a:lstStyle/>
          <a:p>
            <a:r>
              <a:rPr lang="es-ES" sz="3200" dirty="0"/>
              <a:t>Puede ser botellas plásticas, cilindro de papel higiénico o de toalla desechables, vasos plásticos.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8EE3B12-A312-474A-903C-CD6E22166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18" y="3563264"/>
            <a:ext cx="2666999" cy="27286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2DBF27E-84BC-4ECF-ADF0-3A0ADDBA1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384" y="3700728"/>
            <a:ext cx="3593030" cy="188634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182848B-F49E-4A6C-A20F-D9392B51B8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359" r="6813" b="16088"/>
          <a:stretch/>
        </p:blipFill>
        <p:spPr>
          <a:xfrm>
            <a:off x="8576098" y="4764111"/>
            <a:ext cx="2563396" cy="18895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0248B59-667D-4628-93C8-EE8DEBCBD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8748" y="2215724"/>
            <a:ext cx="1948390" cy="194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67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EDD97-056D-4DA9-B636-08C18A46D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PASO 3: ARMADO DE ESCULTURA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64CED6-50F4-4F46-8B82-666008BAD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sz="3200" dirty="0"/>
              <a:t>De acuerdo a tu diseño, comienza armar tu escultura con los objetos desechables seleccionados.</a:t>
            </a:r>
          </a:p>
          <a:p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FBE5EDB-C2D6-4B00-ADCE-52D153F67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033" y="398998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24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277B7-094C-4B3A-8BF4-F6D462D1C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PASO 4 TRABAJO TERMINADO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C0DE78C-4A06-4718-9675-3CB661D0F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021" y="1930401"/>
            <a:ext cx="5122466" cy="405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80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202391-80A7-48BF-9C5D-25216501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¡ 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8BCA4E-8F00-43C0-855A-6007B6EB8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856" y="1353932"/>
            <a:ext cx="8596668" cy="4437268"/>
          </a:xfrm>
        </p:spPr>
        <p:txBody>
          <a:bodyPr/>
          <a:lstStyle/>
          <a:p>
            <a:r>
              <a:rPr lang="es-ES" sz="2800" dirty="0"/>
              <a:t>Ahora deberás realizar tú una escultura con los pasos señalados. </a:t>
            </a:r>
          </a:p>
          <a:p>
            <a:r>
              <a:rPr lang="es-ES" sz="2800" dirty="0"/>
              <a:t>Siempre debes estar supervisado por tu familia.</a:t>
            </a:r>
          </a:p>
          <a:p>
            <a:r>
              <a:rPr lang="es-ES" sz="2800" dirty="0"/>
              <a:t>Debes enviar fotos del trabajo al grupo de WhatsApp, colocando tu nombre.</a:t>
            </a:r>
          </a:p>
          <a:p>
            <a:endParaRPr lang="es-ES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525A68-8071-4C2C-A0DD-68EA09FEC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010" y="3429000"/>
            <a:ext cx="3975776" cy="3130287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Modelo 3D 3" descr="Emoji de pulgares hacia arriba">
                <a:extLst>
                  <a:ext uri="{FF2B5EF4-FFF2-40B4-BE49-F238E27FC236}">
                    <a16:creationId xmlns:a16="http://schemas.microsoft.com/office/drawing/2014/main" id="{758D20A9-4514-4477-880C-431DC0576DF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68024640"/>
                  </p:ext>
                </p:extLst>
              </p:nvPr>
            </p:nvGraphicFramePr>
            <p:xfrm>
              <a:off x="2827373" y="4105649"/>
              <a:ext cx="1691619" cy="2148812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691619" cy="2148812"/>
                    </a:xfrm>
                    <a:prstGeom prst="rect">
                      <a:avLst/>
                    </a:prstGeom>
                  </am3d:spPr>
                  <am3d:camera>
                    <am3d:pos x="0" y="0" z="663080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511" d="1000000"/>
                    <am3d:preTrans dx="-824025" dy="-17929067" dz="-2192431"/>
                    <am3d:scale>
                      <am3d:sx n="1000000" d="1000000"/>
                      <am3d:sy n="1000000" d="1000000"/>
                      <am3d:sz n="1000000" d="1000000"/>
                    </am3d:scale>
                    <am3d:rot ax="199395" ay="-1318645" az="-74688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89048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Modelo 3D 3" descr="Emoji de pulgares hacia arriba">
                <a:extLst>
                  <a:ext uri="{FF2B5EF4-FFF2-40B4-BE49-F238E27FC236}">
                    <a16:creationId xmlns:a16="http://schemas.microsoft.com/office/drawing/2014/main" id="{758D20A9-4514-4477-880C-431DC0576DF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7373" y="4105649"/>
                <a:ext cx="1691619" cy="21488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0084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EAF24-C4E2-454E-9FD1-06137862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BB90D-B293-4286-BCF2-D7599D17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	</a:t>
            </a:r>
            <a:r>
              <a:rPr lang="es-ES" sz="3200" dirty="0"/>
              <a:t>Si vas a ver el video en tu teléfono, activa la opción “rotación automática” para que lo veas más grande y puedas leer con mayor facilidad.</a:t>
            </a:r>
          </a:p>
          <a:p>
            <a:pPr algn="just"/>
            <a:r>
              <a:rPr lang="es-ES" sz="3200" dirty="0"/>
              <a:t>Lo puedes ver todas las veces que sea necesario.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1031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CDAF2-3DAA-4E70-9724-B6F6ADFE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2" y="5035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4400" b="1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DE3969-52E5-46E0-BB2D-52B1D6C19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87093"/>
            <a:ext cx="9142527" cy="3880773"/>
          </a:xfrm>
        </p:spPr>
        <p:txBody>
          <a:bodyPr>
            <a:normAutofit/>
          </a:bodyPr>
          <a:lstStyle/>
          <a:p>
            <a:pPr algn="just"/>
            <a:endParaRPr lang="es-ES" sz="3600" dirty="0"/>
          </a:p>
          <a:p>
            <a:pPr algn="just"/>
            <a:endParaRPr lang="es-ES" sz="3600" dirty="0"/>
          </a:p>
          <a:p>
            <a:pPr algn="just"/>
            <a:endParaRPr lang="es-ES" sz="3600" dirty="0"/>
          </a:p>
          <a:p>
            <a:pPr algn="just"/>
            <a:endParaRPr lang="es-ES" sz="3600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5F7496F-DCEC-4E73-9FB5-3650BDF4F90A}"/>
              </a:ext>
            </a:extLst>
          </p:cNvPr>
          <p:cNvSpPr/>
          <p:nvPr/>
        </p:nvSpPr>
        <p:spPr>
          <a:xfrm>
            <a:off x="1205948" y="2557669"/>
            <a:ext cx="8216348" cy="2475949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3200" dirty="0"/>
              <a:t>Crear escultura ecológica con objetos desechables de acuerdo a su interés siguiendo el paso a paso en el modelamiento presentado</a:t>
            </a:r>
            <a:r>
              <a:rPr lang="es-E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2818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DE261-D113-40DF-B2A8-3DF6376D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¿Qué necesito saber?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BEE175-BB55-4878-8FD9-71EDFB174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727" y="2199549"/>
            <a:ext cx="1743342" cy="2909750"/>
          </a:xfrm>
          <a:prstGeom prst="rect">
            <a:avLst/>
          </a:prstGeom>
        </p:spPr>
      </p:pic>
      <p:sp>
        <p:nvSpPr>
          <p:cNvPr id="8" name="Bocadillo: ovalado 7">
            <a:extLst>
              <a:ext uri="{FF2B5EF4-FFF2-40B4-BE49-F238E27FC236}">
                <a16:creationId xmlns:a16="http://schemas.microsoft.com/office/drawing/2014/main" id="{C96C6F9C-C198-4DA8-8AF4-7E45B7C61173}"/>
              </a:ext>
            </a:extLst>
          </p:cNvPr>
          <p:cNvSpPr/>
          <p:nvPr/>
        </p:nvSpPr>
        <p:spPr>
          <a:xfrm>
            <a:off x="4289462" y="1484486"/>
            <a:ext cx="4492487" cy="2319130"/>
          </a:xfrm>
          <a:prstGeom prst="wedgeEllipseCallout">
            <a:avLst>
              <a:gd name="adj1" fmla="val -28208"/>
              <a:gd name="adj2" fmla="val 853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Bocadillo: ovalado 9">
            <a:extLst>
              <a:ext uri="{FF2B5EF4-FFF2-40B4-BE49-F238E27FC236}">
                <a16:creationId xmlns:a16="http://schemas.microsoft.com/office/drawing/2014/main" id="{525C567B-3D34-4130-AE75-9E4206EEDC35}"/>
              </a:ext>
            </a:extLst>
          </p:cNvPr>
          <p:cNvSpPr/>
          <p:nvPr/>
        </p:nvSpPr>
        <p:spPr>
          <a:xfrm>
            <a:off x="3738435" y="1909040"/>
            <a:ext cx="4492487" cy="2769462"/>
          </a:xfrm>
          <a:prstGeom prst="wedgeEllipseCallout">
            <a:avLst>
              <a:gd name="adj1" fmla="val -69570"/>
              <a:gd name="adj2" fmla="val -2323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2000" dirty="0">
                <a:solidFill>
                  <a:schemeClr val="tx1"/>
                </a:solidFill>
              </a:rPr>
              <a:t>Para comenzar, vamos saber que es la habilidad de  </a:t>
            </a:r>
            <a:r>
              <a:rPr lang="es-CL" sz="2000" b="1" dirty="0">
                <a:solidFill>
                  <a:srgbClr val="FF0000"/>
                </a:solidFill>
              </a:rPr>
              <a:t>CREAR</a:t>
            </a:r>
            <a:r>
              <a:rPr lang="es-CL" sz="2000" dirty="0">
                <a:solidFill>
                  <a:schemeClr val="tx1"/>
                </a:solidFill>
              </a:rPr>
              <a:t> y que entendemos por </a:t>
            </a:r>
            <a:r>
              <a:rPr lang="es-CL" sz="2000" b="1" dirty="0">
                <a:solidFill>
                  <a:srgbClr val="FF0000"/>
                </a:solidFill>
              </a:rPr>
              <a:t>MATERIALES DESECHABLES</a:t>
            </a:r>
            <a:r>
              <a:rPr lang="es-CL" sz="1600" b="1" dirty="0">
                <a:solidFill>
                  <a:srgbClr val="FF0000"/>
                </a:solidFill>
              </a:rPr>
              <a:t>.</a:t>
            </a:r>
            <a:endParaRPr lang="es-C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3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45E08-43FE-40ED-A919-1A6F7110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¿QUÉ ES CREAR?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D1F0C3-DECD-4C04-A144-80471BD33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dirty="0"/>
              <a:t>“Realizar algo partiendo de las propias capacidades”.</a:t>
            </a:r>
          </a:p>
          <a:p>
            <a:r>
              <a:rPr lang="es-ES" dirty="0"/>
              <a:t>Ejemplo 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BCE02F-1A61-4415-897F-E97208CCA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158" y="3751401"/>
            <a:ext cx="2478776" cy="20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1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71A90-E2F2-4506-BC52-B94A8FD7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¿QUÉ SON LOS OBJETOS DESECHABLES?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E811CA-49F1-46CE-B173-96BFA89DE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/>
              <a:t>Los objetos desechables son aquellos que están concebidos para ser utilizados en un corto plazo de tiempo, sacrificando una mayor durabilidad por comodidad de uso y un precio menor. En muchos casos, se trata de productos de un solo uso, o de usar y tirar.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69507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80E4D-B61E-4628-BFA8-410F5B217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OBJETOS DESECHABLES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0E13DA4-7D3D-43DE-8F7A-70DD9521D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4330" y="1270000"/>
            <a:ext cx="2199862" cy="29402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3BA586D-8554-4E28-94C3-89A2CA04A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606" y="1323057"/>
            <a:ext cx="4505740" cy="210594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E34680E-63B9-4122-A995-7A557C124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492" y="4293216"/>
            <a:ext cx="3736830" cy="19551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9024279-2FB4-4DE6-8BB0-415EB68C19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7172" y="3729077"/>
            <a:ext cx="3736830" cy="23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7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7B22D-8D2F-4C1E-96B9-E7621DF5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¿QUÉ ES ESCULTURA?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5EEB3F-1971-422F-A8F4-04605E80C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70991"/>
            <a:ext cx="9937657" cy="4929809"/>
          </a:xfrm>
        </p:spPr>
        <p:txBody>
          <a:bodyPr>
            <a:normAutofit/>
          </a:bodyPr>
          <a:lstStyle/>
          <a:p>
            <a:pPr algn="just"/>
            <a:r>
              <a:rPr lang="es-ES" sz="2800" dirty="0"/>
              <a:t>Es una forma de expresión artística consistente en tallar, moldear, esculpir o cincelar un material para crear una forma con volumen.</a:t>
            </a:r>
          </a:p>
          <a:p>
            <a:endParaRPr lang="es-ES" sz="3200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AA118F-A205-405C-B033-30D5C30CC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90" y="3008245"/>
            <a:ext cx="4197678" cy="31386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10605B4-0C4D-4D13-93D9-A515CF7D9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71" y="3053445"/>
            <a:ext cx="5231053" cy="313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60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87582-330E-4846-A2B3-A4B195F2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INSTRUCCIONES PARA REALIZAR TU ESCULTURA.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34C2246-9692-4163-A667-862AC7313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544" y="2438399"/>
            <a:ext cx="6700134" cy="37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9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</TotalTime>
  <Words>337</Words>
  <Application>Microsoft Office PowerPoint</Application>
  <PresentationFormat>Panorámica</PresentationFormat>
  <Paragraphs>35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Faceta</vt:lpstr>
      <vt:lpstr>ARTES VISUALES</vt:lpstr>
      <vt:lpstr>INSTRUCCIONES</vt:lpstr>
      <vt:lpstr>OBJETIVO DE LA CLASE</vt:lpstr>
      <vt:lpstr>¿Qué necesito saber?</vt:lpstr>
      <vt:lpstr>¿QUÉ ES CREAR?</vt:lpstr>
      <vt:lpstr>¿QUÉ SON LOS OBJETOS DESECHABLES?</vt:lpstr>
      <vt:lpstr>OBJETOS DESECHABLES</vt:lpstr>
      <vt:lpstr>¿QUÉ ES ESCULTURA?</vt:lpstr>
      <vt:lpstr>INSTRUCCIONES PARA REALIZAR TU ESCULTURA.</vt:lpstr>
      <vt:lpstr>PARA HACER CORRECTAMENTE UNA ESCULTURA CON OBJETOS DESECHABLES PODEMOS GUIARNOS POR LOS SIGUIENTES PASOS:</vt:lpstr>
      <vt:lpstr>PASO NUMERO 2 Reúne los materiales desechables de acuerdo a tu diseño de escultura. </vt:lpstr>
      <vt:lpstr>PASO 3: ARMADO DE ESCULTURA</vt:lpstr>
      <vt:lpstr>PASO 4 TRABAJO TERMINADO</vt:lpstr>
      <vt:lpstr>¡ A TRABAJAR!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claudia ximena cavieres jara</dc:creator>
  <cp:lastModifiedBy>Jorge y Brenda</cp:lastModifiedBy>
  <cp:revision>16</cp:revision>
  <dcterms:created xsi:type="dcterms:W3CDTF">2020-06-26T00:27:53Z</dcterms:created>
  <dcterms:modified xsi:type="dcterms:W3CDTF">2020-07-02T20:04:31Z</dcterms:modified>
</cp:coreProperties>
</file>