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7" r:id="rId2"/>
    <p:sldId id="256" r:id="rId3"/>
    <p:sldId id="258" r:id="rId4"/>
  </p:sldIdLst>
  <p:sldSz cx="12192000" cy="6858000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CB8D4-E1CD-48E2-8159-4572A61BA046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470C7-A116-430C-A5C1-E174DD925D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9935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6F2CEC-F79B-4476-ABDE-1414C46FB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4F241C4-4D22-4D5B-BB30-D381065BD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08C138E-9C37-499E-BF6A-D8F3BCB58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1486-129D-4CDB-9ED8-8DE746CFBA41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04A89CC-1A9A-4155-BD49-4796D4420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6521608-30FC-4EEC-A301-EE5431EAC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23CB-7FC2-4FEC-965F-9D0AEDF451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31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5E0AF82-6248-491D-93A9-F9A4BBDF6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84C2E00-AC80-43CF-B832-02A5CF4BB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6ACDD60-0127-4F19-BE66-87634270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1486-129D-4CDB-9ED8-8DE746CFBA41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F28D6EB-2391-49E6-AC92-2FDB09DF6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76C1E2C-6A31-49B9-8023-828BC680E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23CB-7FC2-4FEC-965F-9D0AEDF451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752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B68AD1D-D43B-45D9-8252-3CA18E8902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64F53EB-22AE-4F3E-A932-FB1C7CCF3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C0A4F32-67F4-43BE-AFA7-86FEB45B1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1486-129D-4CDB-9ED8-8DE746CFBA41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BAF024F-126C-4BDD-B8E5-ABAB5DFC3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FB3E4D8-96E6-49BB-9AE4-8FE4AF38D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23CB-7FC2-4FEC-965F-9D0AEDF451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36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1A424DF-1891-4254-A01A-808037141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6988F3C-6CD3-46AA-9B88-B34FB1A4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BE3E46E-40E0-4E23-BC85-F2A2B7F97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1486-129D-4CDB-9ED8-8DE746CFBA41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8C2546C-1542-4721-88DD-AEB8EE733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879B021-B443-4B22-A2F3-FEDCC59E2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23CB-7FC2-4FEC-965F-9D0AEDF451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356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C673DE1-A7AB-4A00-8CB0-5D86A1CBE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1FDC34B-1885-4EF0-B3F5-F1D5265D0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04847A4-FCAD-40EC-B801-9BED2C97B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1486-129D-4CDB-9ED8-8DE746CFBA41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33963AB-6426-4049-9CA4-D620EAD47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8A9DCCD-BEC2-4C70-A29A-FFE04137A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23CB-7FC2-4FEC-965F-9D0AEDF451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632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5FF9109-25D4-47FE-ACF8-ADD6452A2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2B6A703-F4A0-4DFB-91D9-92E8135BA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2B3A9C3-81F4-4AE6-B58F-8B07D4195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1CA2CF5-0790-42FE-82B0-A161B0B5B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1486-129D-4CDB-9ED8-8DE746CFBA41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CC6C6E1-CB3D-4348-BF55-A7DF93AD1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EC12318-BE89-4CC1-A9F7-F3534269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23CB-7FC2-4FEC-965F-9D0AEDF451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144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AECBF01-0804-489B-A578-C582700F3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061C2DC-A879-49FD-BBAB-6B95FE62E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4366947-E4AF-4DB3-B11E-82E1DE740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D41E7AB5-4809-43E7-B538-665CD5C6AD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34222875-072B-45A8-A84B-C24C64BF43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480B9723-8278-415F-9EC4-6BAADFFA3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1486-129D-4CDB-9ED8-8DE746CFBA41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A2F29B2F-C762-4685-A5B8-73FDB5F1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BA8CC8C1-3955-417C-AE57-9DA85A11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23CB-7FC2-4FEC-965F-9D0AEDF451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90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DF57D2-63C9-42B8-8652-0647D2D2E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1994AFA6-E79F-4704-AC4C-751C532B4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1486-129D-4CDB-9ED8-8DE746CFBA41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14455DA9-C0ED-49B8-AB98-0F6F1B929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7A23FB3D-2317-4D32-A449-9FDDC1DE0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23CB-7FC2-4FEC-965F-9D0AEDF451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362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8C5EF17F-1E10-4D77-AAB9-F2043CF62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1486-129D-4CDB-9ED8-8DE746CFBA41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D9C296EA-E67D-4413-ADA3-3DDBF3DB6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134C0C1E-6E99-46A8-BABC-A595C1900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23CB-7FC2-4FEC-965F-9D0AEDF451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825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DF4A30C-357F-4276-8EEB-DD1ADB9F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C2F27C6-F528-4F54-84C8-E5036A112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C4DC416-4669-4613-A0FB-46C0A503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4DDFD43-CB41-4E7E-8AD9-D368A4AF5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1486-129D-4CDB-9ED8-8DE746CFBA41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099CD87-4F7B-4458-9876-D73B11523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1F7441B-2CC7-488B-848D-C16F10F85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23CB-7FC2-4FEC-965F-9D0AEDF451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3365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5A3C98A-FFD2-45AA-BDB9-30BAA4207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62009FE-890D-489F-9FF7-1298B2A83D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437E78D-A59B-4474-BE3D-795193066B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56F53F7-FF74-4DC6-BDA5-7793432E9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1486-129D-4CDB-9ED8-8DE746CFBA41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ED95BE9-59F3-4847-96E9-2A2F2691D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59A3F14-A590-4B1D-A6A1-9A022D00F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23CB-7FC2-4FEC-965F-9D0AEDF451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3334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5868ED54-0F97-4883-AC71-4DE959F29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922FDC4-964F-48D7-A21C-EA666FAD0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D49351E-0C9A-425E-8540-8D55B18AB8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B1486-129D-4CDB-9ED8-8DE746CFBA41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7C281A1-8B6C-4B6B-9FDC-17E8602443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6AB2FB8-72FB-4D39-B4CB-F67C84BE6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823CB-7FC2-4FEC-965F-9D0AEDF451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279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4792CBCD-DB4D-4363-A7BF-5ECA4A463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537" y="422031"/>
            <a:ext cx="11224926" cy="6314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534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ADA634D0-CAFB-42F9-A018-E96F9C44A3C0}"/>
              </a:ext>
            </a:extLst>
          </p:cNvPr>
          <p:cNvSpPr txBox="1"/>
          <p:nvPr/>
        </p:nvSpPr>
        <p:spPr>
          <a:xfrm>
            <a:off x="1086678" y="1311965"/>
            <a:ext cx="74477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OBJETIVO DE LA CLASE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82358FAB-37D6-45D1-BC18-BA46954C6CC5}"/>
              </a:ext>
            </a:extLst>
          </p:cNvPr>
          <p:cNvSpPr txBox="1"/>
          <p:nvPr/>
        </p:nvSpPr>
        <p:spPr>
          <a:xfrm>
            <a:off x="1219200" y="2411896"/>
            <a:ext cx="894521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OA 4 </a:t>
            </a:r>
          </a:p>
          <a:p>
            <a:r>
              <a:rPr lang="es-ES" sz="3200" dirty="0"/>
              <a:t>Comunicar el diseño, la planificación u otros procesos de la creación de productos tecnológicos, utilizando herramientas TIC.</a:t>
            </a:r>
          </a:p>
        </p:txBody>
      </p:sp>
    </p:spTree>
    <p:extLst>
      <p:ext uri="{BB962C8B-B14F-4D97-AF65-F5344CB8AC3E}">
        <p14:creationId xmlns:p14="http://schemas.microsoft.com/office/powerpoint/2010/main" val="124386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C00639B8-D960-4FAC-9A89-6E9C27EEAD73}"/>
              </a:ext>
            </a:extLst>
          </p:cNvPr>
          <p:cNvSpPr txBox="1"/>
          <p:nvPr/>
        </p:nvSpPr>
        <p:spPr>
          <a:xfrm>
            <a:off x="1524000" y="1351722"/>
            <a:ext cx="7739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/>
              <a:t>Actividad</a:t>
            </a:r>
            <a:r>
              <a:rPr lang="es-CL" dirty="0"/>
              <a:t>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085C37BF-FA00-4F30-98B4-16D3804D0AE3}"/>
              </a:ext>
            </a:extLst>
          </p:cNvPr>
          <p:cNvSpPr txBox="1"/>
          <p:nvPr/>
        </p:nvSpPr>
        <p:spPr>
          <a:xfrm>
            <a:off x="1431235" y="2358887"/>
            <a:ext cx="846813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Deberás crear una Power Point con 3 láminas explicando cómo se arma un computador.</a:t>
            </a:r>
          </a:p>
          <a:p>
            <a:endParaRPr lang="es-CL" sz="2400" dirty="0"/>
          </a:p>
          <a:p>
            <a:r>
              <a:rPr lang="es-CL" sz="2400" dirty="0"/>
              <a:t>Para esto deberás observar primero el video que te enviará tu profesora para que puedas seguir los pasos.</a:t>
            </a:r>
          </a:p>
          <a:p>
            <a:endParaRPr lang="es-CL" sz="2400" dirty="0"/>
          </a:p>
          <a:p>
            <a:r>
              <a:rPr lang="es-CL" sz="2400" dirty="0"/>
              <a:t> Si no tienes los medios computacionales para realizarlo, deberás dibujarlos en tu cuaderno.</a:t>
            </a:r>
          </a:p>
        </p:txBody>
      </p:sp>
    </p:spTree>
    <p:extLst>
      <p:ext uri="{BB962C8B-B14F-4D97-AF65-F5344CB8AC3E}">
        <p14:creationId xmlns:p14="http://schemas.microsoft.com/office/powerpoint/2010/main" val="598972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ANGELICA MARIA</dc:creator>
  <cp:lastModifiedBy>HP</cp:lastModifiedBy>
  <cp:revision>2</cp:revision>
  <cp:lastPrinted>2020-09-01T14:09:04Z</cp:lastPrinted>
  <dcterms:created xsi:type="dcterms:W3CDTF">2020-08-27T17:13:36Z</dcterms:created>
  <dcterms:modified xsi:type="dcterms:W3CDTF">2020-09-01T14:09:08Z</dcterms:modified>
</cp:coreProperties>
</file>