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5230-11E8-4184-91A3-D7EB1D118502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5DB20-E7A7-4E20-B9CE-C4431C5D3B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76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B488EB-F3CD-4286-87B3-64D57920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C698838-7540-4CC2-AD58-A8228430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2A138A-34B3-4C47-AF2E-2AF50135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DDE662-1004-4912-887A-5B570F12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BA71CA-8D45-45D3-8BBE-80081A99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997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66377C-D7EE-40DF-AF50-E09F1081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C514F09-D8F9-4544-A950-EA1DB9EC8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4CDD23-969A-4427-92AD-3D5BAB75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D9B273-C153-41A7-9A3D-97CB8B65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F5DAAD-B007-4FE1-B49C-4E822275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09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76BCB2-E5FD-4F58-A408-25DF99A34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2175ACE-1557-4C90-98FC-4899DF0D9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3E0EAD-7C84-4F2E-8D16-B79F5AFD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C30FF3-7C90-4D18-8588-ABC46237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8909AD-6571-4A9F-839F-2E2BBBA3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897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BB290D-4DE7-471D-8258-C28F6020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EAF154-E0F4-43B6-A676-5DA851FF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B84507-DC97-467D-A750-56B2B3E3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A19F7F6-BB20-49DA-828C-AC391904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6912EF-AC6E-47DF-8B72-2A21D14E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730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FD50AD-CE8F-467D-B064-09DB9DE2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982E82-6523-4284-90D7-7117C1DE9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4AE45A-2D87-4190-AE9C-045D2E9E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C8828E-46EB-4448-8384-2B7BE32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138E62B-73F2-45B1-A25B-5BA04FA5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68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024CDE-CFF6-4AC2-BB81-A4AAB0A3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BF72DE4-F4F5-4A8D-AC63-9BCD963F9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5CD20-531E-47D1-8DB3-6C1F0387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54D390-2672-436D-B5BD-46786E36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3F3BEF3-E2EB-429C-B735-4248AE9E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92BBF7-E723-4A7C-9CFC-89E88424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86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E78DDA-6838-4943-8BFD-474FC0E1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1402B7-F0BB-4BBB-AC5E-F61D82153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12EB236-74BB-40A3-9D92-98F0E4CF4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95D54D-D418-4E1D-AF89-282F570F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B36BA74-1002-492E-BDFD-754CC26E7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24E8613-DA17-4E3B-B549-D52E02A6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0AEBF1A-37BD-4FEB-A0BF-8406AD00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C408BC1-DC68-45E3-AED3-A3B85AA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472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15BAB-8D23-4ECF-80C9-997900A5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7B4399E-58B3-4640-AF7B-9144E04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67BE565-1933-4D62-B7A6-91C6FBD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0116568-66C8-404E-8D42-80D73B93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759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E1B6D93-7364-462B-A30E-F2DCCD52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5C6D5C0-268C-4C98-BB9B-B41F7266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785C348-AB0F-4EE4-8C17-17E8D83A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11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1BEC2B-D561-4397-91A4-28A03B96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E0710C-F304-4209-8E53-A1060BCF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058A640-D53E-4568-8ADD-DCD22597B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D70B300-6677-4C59-8DDB-01171117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5235BCC-F8FE-4046-95F1-D5D9DD03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0B8CF0-7B56-44FB-AE13-76E79E0F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677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093F90-BAE3-499A-8811-F2FA5C2D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A4D9523-4E77-4662-B549-CD4BC006C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65F66C7-430E-4751-98D6-5C1C210DC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29E0679-2BB0-4C7A-8641-806A75D2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1999080-89C5-4442-AD5E-656CC87F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0087B6B-7310-4403-826E-CF4B0D4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9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01C7D06-B76E-4ED2-AF52-7E51AF38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471F3E5-E39B-46F2-87E1-EBACB9CCB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3B5872-8CB4-4C43-8245-7A7C80FCF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7984-9BEF-414C-A99E-8FE31E6C77E3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DFD3B8-C9F5-43FA-B4B2-2295352D0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EACFA2-7CD4-44B9-9CD0-4A09257E0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571C-5100-4387-9A7F-4B36BA1E001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549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55A2F1A-60AE-44E1-A363-9E4D06B80DEF}"/>
              </a:ext>
            </a:extLst>
          </p:cNvPr>
          <p:cNvSpPr txBox="1"/>
          <p:nvPr/>
        </p:nvSpPr>
        <p:spPr>
          <a:xfrm>
            <a:off x="1603513" y="1272209"/>
            <a:ext cx="685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OBJETIVO DE LA CLASE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A484FFA-4580-4E4F-817D-246E908D76F1}"/>
              </a:ext>
            </a:extLst>
          </p:cNvPr>
          <p:cNvSpPr txBox="1"/>
          <p:nvPr/>
        </p:nvSpPr>
        <p:spPr>
          <a:xfrm>
            <a:off x="1351722" y="2517913"/>
            <a:ext cx="83621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Reconocer y valorar el proceso de desarrollo afectivo y sexual que aprecia en sí mismo y en los demás, describiendo los cambios físicos, afectivos y sociales que ocurren en la pubertad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86026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998DB1C-2AF2-4C3C-8A1D-3A12FED72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21" y="2459789"/>
            <a:ext cx="8509580" cy="43982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68F160A-4D78-4B30-8066-3A940B81864C}"/>
              </a:ext>
            </a:extLst>
          </p:cNvPr>
          <p:cNvSpPr/>
          <p:nvPr/>
        </p:nvSpPr>
        <p:spPr>
          <a:xfrm>
            <a:off x="1395379" y="873491"/>
            <a:ext cx="884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EDUCACIÓN SEXUAL EN NIÑOS</a:t>
            </a:r>
          </a:p>
        </p:txBody>
      </p:sp>
    </p:spTree>
    <p:extLst>
      <p:ext uri="{BB962C8B-B14F-4D97-AF65-F5344CB8AC3E}">
        <p14:creationId xmlns:p14="http://schemas.microsoft.com/office/powerpoint/2010/main" val="80395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6B406C-8EC5-4C49-B391-E64092FF7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6" t="17376" r="20434" b="1147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6480DCC-2BC8-4E56-8A6C-26BC5C5BF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0" t="17762" r="20326" b="10319"/>
          <a:stretch/>
        </p:blipFill>
        <p:spPr>
          <a:xfrm>
            <a:off x="0" y="0"/>
            <a:ext cx="120992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50F2250-F2FC-4D18-ABEA-CDAAAE3F8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5" t="18342" r="20109" b="1418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BF8DDDA-4B96-44BB-AD9D-872C387E1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9" t="22595" r="20653" b="6259"/>
          <a:stretch/>
        </p:blipFill>
        <p:spPr>
          <a:xfrm>
            <a:off x="0" y="0"/>
            <a:ext cx="12192000" cy="69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2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4024EB1-6BC8-4FE5-B187-09D3AE46F016}"/>
              </a:ext>
            </a:extLst>
          </p:cNvPr>
          <p:cNvSpPr txBox="1"/>
          <p:nvPr/>
        </p:nvSpPr>
        <p:spPr>
          <a:xfrm>
            <a:off x="6891130" y="1073426"/>
            <a:ext cx="408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Cambios </a:t>
            </a:r>
          </a:p>
          <a:p>
            <a:pPr algn="ctr"/>
            <a:r>
              <a:rPr lang="es-CL" sz="3200" dirty="0"/>
              <a:t>Físicos – Afectivos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53F4506-46DD-48D1-A1CD-37D9AE81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06018"/>
            <a:ext cx="6983894" cy="67519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8294BF3-2CA4-4749-B295-39CA63FA345E}"/>
              </a:ext>
            </a:extLst>
          </p:cNvPr>
          <p:cNvSpPr txBox="1"/>
          <p:nvPr/>
        </p:nvSpPr>
        <p:spPr>
          <a:xfrm>
            <a:off x="7726017" y="2729948"/>
            <a:ext cx="3790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Durante la pubertad ocurren muchos cambio físicos que afectan la afectividad y emociones. </a:t>
            </a:r>
          </a:p>
          <a:p>
            <a:endParaRPr lang="es-CL" dirty="0"/>
          </a:p>
          <a:p>
            <a:r>
              <a:rPr lang="es-CL" dirty="0"/>
              <a:t>Muchas veces estos cambios dañan la autoestima ya que enfrentarse a estos cambios es difícil.</a:t>
            </a:r>
          </a:p>
        </p:txBody>
      </p:sp>
    </p:spTree>
    <p:extLst>
      <p:ext uri="{BB962C8B-B14F-4D97-AF65-F5344CB8AC3E}">
        <p14:creationId xmlns:p14="http://schemas.microsoft.com/office/powerpoint/2010/main" val="36517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8746CEE-1B96-4AD9-BA74-7F0C7664B480}"/>
              </a:ext>
            </a:extLst>
          </p:cNvPr>
          <p:cNvSpPr txBox="1"/>
          <p:nvPr/>
        </p:nvSpPr>
        <p:spPr>
          <a:xfrm>
            <a:off x="2173357" y="1152939"/>
            <a:ext cx="662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Actividad</a:t>
            </a:r>
            <a:r>
              <a:rPr lang="es-CL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24DDD8-A51A-4080-93E9-3566A553A06B}"/>
              </a:ext>
            </a:extLst>
          </p:cNvPr>
          <p:cNvSpPr txBox="1"/>
          <p:nvPr/>
        </p:nvSpPr>
        <p:spPr>
          <a:xfrm>
            <a:off x="1444487" y="2292627"/>
            <a:ext cx="1013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Después de ver y escuchar estos cambios que ocurren en tu cuerpo, realiza un cuadro explicando los cambios físicos como afectan a tu realidad.  </a:t>
            </a:r>
          </a:p>
        </p:txBody>
      </p:sp>
    </p:spTree>
    <p:extLst>
      <p:ext uri="{BB962C8B-B14F-4D97-AF65-F5344CB8AC3E}">
        <p14:creationId xmlns:p14="http://schemas.microsoft.com/office/powerpoint/2010/main" val="8459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69766163-0670-4E74-AE66-9903A00E8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41302"/>
              </p:ext>
            </p:extLst>
          </p:nvPr>
        </p:nvGraphicFramePr>
        <p:xfrm>
          <a:off x="1417983" y="1183491"/>
          <a:ext cx="8216348" cy="2951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8174">
                  <a:extLst>
                    <a:ext uri="{9D8B030D-6E8A-4147-A177-3AD203B41FA5}">
                      <a16:colId xmlns:a16="http://schemas.microsoft.com/office/drawing/2014/main" xmlns="" val="1880012676"/>
                    </a:ext>
                  </a:extLst>
                </a:gridCol>
                <a:gridCol w="4108174">
                  <a:extLst>
                    <a:ext uri="{9D8B030D-6E8A-4147-A177-3AD203B41FA5}">
                      <a16:colId xmlns:a16="http://schemas.microsoft.com/office/drawing/2014/main" xmlns="" val="671226714"/>
                    </a:ext>
                  </a:extLst>
                </a:gridCol>
              </a:tblGrid>
              <a:tr h="426607">
                <a:tc>
                  <a:txBody>
                    <a:bodyPr/>
                    <a:lstStyle/>
                    <a:p>
                      <a:r>
                        <a:rPr lang="es-CL" dirty="0"/>
                        <a:t>Cambio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Como afecta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6753597"/>
                  </a:ext>
                </a:extLst>
              </a:tr>
              <a:tr h="1051908">
                <a:tc>
                  <a:txBody>
                    <a:bodyPr/>
                    <a:lstStyle/>
                    <a:p>
                      <a:r>
                        <a:rPr lang="es-CL" dirty="0"/>
                        <a:t>Cambio de voz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 da vergüenza hablar, por que a veces se escucha como la voz de siempre y otras veces más grave (ronco) </a:t>
                      </a:r>
                      <a:r>
                        <a:rPr lang="es-CL"/>
                        <a:t>o agudo (pito)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483785"/>
                  </a:ext>
                </a:extLst>
              </a:tr>
              <a:tr h="736336">
                <a:tc>
                  <a:txBody>
                    <a:bodyPr/>
                    <a:lstStyle/>
                    <a:p>
                      <a:r>
                        <a:rPr lang="es-CL" dirty="0"/>
                        <a:t>Vellos en axilas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Molestan y no me gustan que se vean. No me gustan que me miren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659010"/>
                  </a:ext>
                </a:extLst>
              </a:tr>
              <a:tr h="736336">
                <a:tc>
                  <a:txBody>
                    <a:bodyPr/>
                    <a:lstStyle/>
                    <a:p>
                      <a:r>
                        <a:rPr lang="es-CL" dirty="0"/>
                        <a:t>Acné en la cara (espinillas)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Molestan y se ven feas. A veces se revientan y sale sangre me desagrada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54140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57C76F7-3A3B-4A5A-8C23-781A8EF4BD44}"/>
              </a:ext>
            </a:extLst>
          </p:cNvPr>
          <p:cNvSpPr txBox="1"/>
          <p:nvPr/>
        </p:nvSpPr>
        <p:spPr>
          <a:xfrm>
            <a:off x="2124765" y="424070"/>
            <a:ext cx="750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Ejemplo</a:t>
            </a: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070130-0313-4797-8029-811F43AE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4247768"/>
            <a:ext cx="2669660" cy="2371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AD961D-4953-45A0-B90B-95F3A909E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/>
          <a:stretch/>
        </p:blipFill>
        <p:spPr>
          <a:xfrm>
            <a:off x="4001379" y="4375323"/>
            <a:ext cx="2669660" cy="22606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2464CA-ED7E-43A0-ACEA-45B179BDE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109" y="4415406"/>
            <a:ext cx="2045598" cy="2332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3C83C99-EFE8-433D-863A-75FD420C8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533" y="4375323"/>
            <a:ext cx="2421835" cy="24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2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178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MARIA</dc:creator>
  <cp:lastModifiedBy>HP</cp:lastModifiedBy>
  <cp:revision>8</cp:revision>
  <cp:lastPrinted>2020-09-01T14:07:54Z</cp:lastPrinted>
  <dcterms:created xsi:type="dcterms:W3CDTF">2020-08-27T17:24:26Z</dcterms:created>
  <dcterms:modified xsi:type="dcterms:W3CDTF">2020-09-01T14:07:55Z</dcterms:modified>
</cp:coreProperties>
</file>