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7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006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563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126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921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F1474F1-362C-4F36-BD09-541D44BAD2D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76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779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40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496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302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524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74F1-362C-4F36-BD09-541D44BAD2DA}" type="datetimeFigureOut">
              <a:rPr lang="es-CL" smtClean="0"/>
              <a:t>18-11-2020</a:t>
            </a:fld>
            <a:endParaRPr lang="es-C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986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F1474F1-362C-4F36-BD09-541D44BAD2D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6462234-CDD4-4413-824E-F6D2E79B97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471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AA0D94-BFF0-44AF-9E04-13800A619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0242FF-80FA-4D90-877A-E17E42240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EEA917-FDC6-4A38-A024-95A6C0DC2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 r="5309" b="1"/>
          <a:stretch/>
        </p:blipFill>
        <p:spPr bwMode="auto">
          <a:xfrm>
            <a:off x="694146" y="1008800"/>
            <a:ext cx="3723212" cy="45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B92E287-CC3E-48F7-B435-D232FB900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ED2FA8-2F2A-4672-9AFF-08A64C849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r>
              <a:rPr lang="es-CL" sz="8000" dirty="0"/>
              <a:t>ENGLISH 5th GRADE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54BB7A-6D45-494D-90A8-2F497C01F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2E4495-24BE-4FFE-91E5-5BA7727E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71644A3-12B1-4F51-BB08-FDD391EF5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A6658C1-CF92-4E90-A775-D0D64A3D3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285439F-91A3-4213-94F6-8DF34DD47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8490" y="4790198"/>
            <a:ext cx="6080030" cy="687058"/>
          </a:xfrm>
        </p:spPr>
        <p:txBody>
          <a:bodyPr>
            <a:normAutofit/>
          </a:bodyPr>
          <a:lstStyle/>
          <a:p>
            <a:r>
              <a:rPr lang="es-CL" sz="2000"/>
              <a:t>MISS MARÍA FERNANDA FERNÁNDEZ JELDRES</a:t>
            </a:r>
          </a:p>
        </p:txBody>
      </p:sp>
    </p:spTree>
    <p:extLst>
      <p:ext uri="{BB962C8B-B14F-4D97-AF65-F5344CB8AC3E}">
        <p14:creationId xmlns:p14="http://schemas.microsoft.com/office/powerpoint/2010/main" val="27982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ADF613-DE46-4842-B389-18652EDB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09" y="523539"/>
            <a:ext cx="10998422" cy="1609344"/>
          </a:xfrm>
        </p:spPr>
        <p:txBody>
          <a:bodyPr>
            <a:normAutofit/>
          </a:bodyPr>
          <a:lstStyle/>
          <a:p>
            <a:r>
              <a:rPr lang="es-CL" dirty="0"/>
              <a:t>WE ARE GOING TO USE THIS “ACTIVITY BOOK”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CAE07811-582B-46F4-A7EA-4087FE667BCA}"/>
              </a:ext>
            </a:extLst>
          </p:cNvPr>
          <p:cNvSpPr/>
          <p:nvPr/>
        </p:nvSpPr>
        <p:spPr>
          <a:xfrm>
            <a:off x="7315200" y="3280229"/>
            <a:ext cx="2975429" cy="1901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34C0D9-DC88-47E4-A905-06B2A350B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886" y="2192303"/>
            <a:ext cx="4895428" cy="438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5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D5238-0FDA-44E4-AF8A-08EEF76E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61" y="0"/>
            <a:ext cx="10773809" cy="1609344"/>
          </a:xfrm>
        </p:spPr>
        <p:txBody>
          <a:bodyPr/>
          <a:lstStyle/>
          <a:p>
            <a:r>
              <a:rPr lang="es-CL" dirty="0"/>
              <a:t>NOW IN YOUR ACTIVITY BOOK ON PAGE 14…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04F76B-4C1C-4CCB-A459-06407CF95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960" y="1136650"/>
            <a:ext cx="5851525" cy="57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6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C19E5-6958-41CA-8B2A-197AEAD4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ON PAGE 15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277A291-72D0-46F5-B750-B2361203F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514" y="504825"/>
            <a:ext cx="7184572" cy="59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1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CFD907-36E4-40E0-8DC7-061E6267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1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BY LAST ON PAGE 15, exercise 4, YOU HAVE TO DO THIS.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3A84E9CF-5C9C-46A9-A038-405CC9873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819" y="-1"/>
            <a:ext cx="6548633" cy="67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6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8E14C-A8B1-4E4A-9D23-3F7E2EB8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Do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have</a:t>
            </a:r>
            <a:r>
              <a:rPr lang="es-CL" dirty="0"/>
              <a:t> </a:t>
            </a:r>
            <a:r>
              <a:rPr lang="es-CL" dirty="0" err="1"/>
              <a:t>questions</a:t>
            </a:r>
            <a:r>
              <a:rPr lang="es-CL" dirty="0"/>
              <a:t> </a:t>
            </a:r>
            <a:r>
              <a:rPr lang="es-CL" dirty="0" err="1"/>
              <a:t>about</a:t>
            </a:r>
            <a:r>
              <a:rPr lang="es-CL" dirty="0"/>
              <a:t> </a:t>
            </a:r>
            <a:r>
              <a:rPr lang="es-CL" dirty="0" err="1"/>
              <a:t>food’s</a:t>
            </a:r>
            <a:r>
              <a:rPr lang="es-CL" dirty="0"/>
              <a:t> </a:t>
            </a:r>
            <a:r>
              <a:rPr lang="es-CL" dirty="0" err="1"/>
              <a:t>vocabulary</a:t>
            </a:r>
            <a:r>
              <a:rPr lang="es-CL" dirty="0"/>
              <a:t> </a:t>
            </a:r>
            <a:r>
              <a:rPr lang="es-CL" dirty="0" err="1"/>
              <a:t>or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have</a:t>
            </a:r>
            <a:r>
              <a:rPr lang="es-CL" dirty="0"/>
              <a:t> </a:t>
            </a:r>
            <a:r>
              <a:rPr lang="es-CL" dirty="0" err="1"/>
              <a:t>got</a:t>
            </a:r>
            <a:r>
              <a:rPr lang="es-CL" dirty="0"/>
              <a:t>?.</a:t>
            </a:r>
          </a:p>
        </p:txBody>
      </p:sp>
      <p:pic>
        <p:nvPicPr>
          <p:cNvPr id="3" name="Imagen 2" descr="Niño chico cara de pensamiento | Vector Premium">
            <a:extLst>
              <a:ext uri="{FF2B5EF4-FFF2-40B4-BE49-F238E27FC236}">
                <a16:creationId xmlns:a16="http://schemas.microsoft.com/office/drawing/2014/main" id="{63BCAC72-12EC-4838-B53F-1F33BDD0855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8" b="29063"/>
          <a:stretch/>
        </p:blipFill>
        <p:spPr bwMode="auto">
          <a:xfrm>
            <a:off x="1319797" y="2394857"/>
            <a:ext cx="8288033" cy="3635025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706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D34E602-10F0-44B2-9CAD-0660CA47C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194"/>
          <a:stretch/>
        </p:blipFill>
        <p:spPr>
          <a:xfrm>
            <a:off x="5936343" y="1289049"/>
            <a:ext cx="5413829" cy="36312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8F7562-F34A-44C7-8380-0BBC789E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28" y="287563"/>
            <a:ext cx="5413829" cy="59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0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56E1F-CD49-4666-9E83-DBDBEE6D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OBJECTIVE: TO LEARN </a:t>
            </a:r>
            <a:r>
              <a:rPr lang="es-CL" dirty="0" err="1"/>
              <a:t>food’S</a:t>
            </a:r>
            <a:r>
              <a:rPr lang="es-CL" dirty="0"/>
              <a:t> VOCABULARY IN ENGLISH.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47B5E-358D-4FB0-AB9D-CC831AA9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  <a:p>
            <a:r>
              <a:rPr lang="es-CL" dirty="0"/>
              <a:t>OBJETIVO: APRENDER VOCABULARIO SOBRE comida EN INGLÉS.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DO YOU KNOW AN ANIMAL IN ENGLISH?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96E42B-9E41-4EF6-81F7-0C55E810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0"/>
          <a:stretch>
            <a:fillRect/>
          </a:stretch>
        </p:blipFill>
        <p:spPr bwMode="auto">
          <a:xfrm>
            <a:off x="7925126" y="3710676"/>
            <a:ext cx="20859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6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EECAB9-F748-4B8B-BF73-0C4FEB3C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801" y="2023146"/>
            <a:ext cx="6743844" cy="1609344"/>
          </a:xfrm>
        </p:spPr>
        <p:txBody>
          <a:bodyPr>
            <a:normAutofit/>
          </a:bodyPr>
          <a:lstStyle/>
          <a:p>
            <a:r>
              <a:rPr lang="es-CL" sz="8800" dirty="0" err="1"/>
              <a:t>food</a:t>
            </a:r>
            <a:endParaRPr lang="es-CL" sz="8000" dirty="0"/>
          </a:p>
        </p:txBody>
      </p:sp>
      <p:pic>
        <p:nvPicPr>
          <p:cNvPr id="1026" name="Picture 2" descr="A collage of healthy snack ideas such as beef jerky, stuffed celery and  kale chips. | Healthy snacks recipes, Healthy snacks, Snacks">
            <a:extLst>
              <a:ext uri="{FF2B5EF4-FFF2-40B4-BE49-F238E27FC236}">
                <a16:creationId xmlns:a16="http://schemas.microsoft.com/office/drawing/2014/main" id="{B9722BAE-CC11-4318-B591-0E97C9E67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 bwMode="auto">
          <a:xfrm>
            <a:off x="7545274" y="10"/>
            <a:ext cx="46467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85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4F0E6-5DBE-44DA-A239-5170CC2E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ANIMAL’S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0720318-81F6-4459-8639-EB1A8D1F8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740735"/>
              </p:ext>
            </p:extLst>
          </p:nvPr>
        </p:nvGraphicFramePr>
        <p:xfrm>
          <a:off x="1069975" y="2120900"/>
          <a:ext cx="10058397" cy="148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429404038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062124149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919051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  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 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  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339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CHOCOLATE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CHOCOLATE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CHOKOLEIT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55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BISCUITS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GALLETAS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BISKUITS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13632"/>
                  </a:ext>
                </a:extLst>
              </a:tr>
            </a:tbl>
          </a:graphicData>
        </a:graphic>
      </p:graphicFrame>
      <p:pic>
        <p:nvPicPr>
          <p:cNvPr id="2050" name="Picture 2" descr="El inexistente chocolate negro y otros engaños de las tabletas | El  Comidista EL PAÍS">
            <a:extLst>
              <a:ext uri="{FF2B5EF4-FFF2-40B4-BE49-F238E27FC236}">
                <a16:creationId xmlns:a16="http://schemas.microsoft.com/office/drawing/2014/main" id="{8160842A-2ECE-4004-9887-56DCAE3D1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19" y="4195082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alletas de Mantequilla con Chocolate - FÁCILES">
            <a:extLst>
              <a:ext uri="{FF2B5EF4-FFF2-40B4-BE49-F238E27FC236}">
                <a16:creationId xmlns:a16="http://schemas.microsoft.com/office/drawing/2014/main" id="{4980EEC4-05E9-4CF4-AE38-C0077D63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71" y="3861707"/>
            <a:ext cx="3209924" cy="218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2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4419A-D6F1-4B08-9D9A-80EAE6DB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ANIMAL’S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F764039-80DC-48D1-90E0-1D4706B8EF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023598"/>
              </p:ext>
            </p:extLst>
          </p:nvPr>
        </p:nvGraphicFramePr>
        <p:xfrm>
          <a:off x="1069975" y="2120900"/>
          <a:ext cx="10058397" cy="148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1093350459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23713614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74765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 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PRONUNCIATION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77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BUTTER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MANTEQUILLA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BATER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12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CREMA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KRIM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611563"/>
                  </a:ext>
                </a:extLst>
              </a:tr>
            </a:tbl>
          </a:graphicData>
        </a:graphic>
      </p:graphicFrame>
      <p:pic>
        <p:nvPicPr>
          <p:cNvPr id="3074" name="Picture 2" descr="receta de mantequilla casera fácil | CocinaDelirante">
            <a:extLst>
              <a:ext uri="{FF2B5EF4-FFF2-40B4-BE49-F238E27FC236}">
                <a16:creationId xmlns:a16="http://schemas.microsoft.com/office/drawing/2014/main" id="{2123DD9A-7297-47EA-BDF2-C546FC0EF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71" y="3892078"/>
            <a:ext cx="3442772" cy="229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é es la crema de leche y cómo puedes prepararla en casa | Cocina Fácil">
            <a:extLst>
              <a:ext uri="{FF2B5EF4-FFF2-40B4-BE49-F238E27FC236}">
                <a16:creationId xmlns:a16="http://schemas.microsoft.com/office/drawing/2014/main" id="{52B61923-0BE1-4E6C-87CC-67841DBE1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09" y="3923410"/>
            <a:ext cx="4035134" cy="22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1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88CF5-1203-4018-8155-17A7120E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ANIMAL’S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29EB3362-919E-48AF-9019-DD1783214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717530"/>
              </p:ext>
            </p:extLst>
          </p:nvPr>
        </p:nvGraphicFramePr>
        <p:xfrm>
          <a:off x="1069975" y="2120900"/>
          <a:ext cx="10058397" cy="148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146615491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520133565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964017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9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CHERRIES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CEREZAS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CHERRIS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3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FLOUR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HARINA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FLAGUER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38578"/>
                  </a:ext>
                </a:extLst>
              </a:tr>
            </a:tbl>
          </a:graphicData>
        </a:graphic>
      </p:graphicFrame>
      <p:pic>
        <p:nvPicPr>
          <p:cNvPr id="4098" name="Picture 2" descr="Mas de 10 beneficios de las cerezas – Frutashrg">
            <a:extLst>
              <a:ext uri="{FF2B5EF4-FFF2-40B4-BE49-F238E27FC236}">
                <a16:creationId xmlns:a16="http://schemas.microsoft.com/office/drawing/2014/main" id="{0A5B8C4C-F636-4E15-98F4-775FD2E0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86" y="3911047"/>
            <a:ext cx="3725269" cy="23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BF09E8-14EF-4F87-BCE2-FDF3C4FCA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793" y="3911047"/>
            <a:ext cx="4109046" cy="230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5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9E676-0607-4E23-9FA6-0E5D6868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ANIMAL’S VOCABULARY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D62CDF8-F21E-4369-A98C-A79D973BB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576720"/>
              </p:ext>
            </p:extLst>
          </p:nvPr>
        </p:nvGraphicFramePr>
        <p:xfrm>
          <a:off x="1066801" y="1957260"/>
          <a:ext cx="10058397" cy="148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757987584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166491476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38833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 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3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HUEVOS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EGS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294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AZÚCAR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2000" dirty="0"/>
                        <a:t>SHUGAR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22351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528F90BF-A7FE-4EE9-A7A7-F7EA38EEC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3756921"/>
            <a:ext cx="4121121" cy="23078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7A0DC33-BF4E-4477-AF62-C0812B710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740728"/>
            <a:ext cx="3817068" cy="213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1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015CF-1CD3-4BDF-8EE0-B54665F4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HAVE GOT		(Tener)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3BC016-2F45-4FAC-B290-8AB033D19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9" r="1524"/>
          <a:stretch/>
        </p:blipFill>
        <p:spPr>
          <a:xfrm>
            <a:off x="239485" y="2386403"/>
            <a:ext cx="11713029" cy="24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2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F6CE8-1EC8-44AA-9F24-92B22B02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37" y="0"/>
            <a:ext cx="10058400" cy="1609344"/>
          </a:xfrm>
        </p:spPr>
        <p:txBody>
          <a:bodyPr/>
          <a:lstStyle/>
          <a:p>
            <a:r>
              <a:rPr lang="es-CL" dirty="0"/>
              <a:t>Look at </a:t>
            </a:r>
            <a:r>
              <a:rPr lang="es-CL" dirty="0" err="1"/>
              <a:t>this</a:t>
            </a:r>
            <a:r>
              <a:rPr lang="es-CL" dirty="0"/>
              <a:t> </a:t>
            </a:r>
            <a:r>
              <a:rPr lang="es-CL" dirty="0" err="1"/>
              <a:t>example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A08B91A-9D83-497D-8F6A-204AC274F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275" y="1142053"/>
            <a:ext cx="8689639" cy="55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77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154</Words>
  <Application>Microsoft Office PowerPoint</Application>
  <PresentationFormat>Panorámica</PresentationFormat>
  <Paragraphs>57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Rockwell</vt:lpstr>
      <vt:lpstr>Rockwell Condensed</vt:lpstr>
      <vt:lpstr>Rockwell Extra Bold</vt:lpstr>
      <vt:lpstr>Wingdings</vt:lpstr>
      <vt:lpstr>Letras en madera</vt:lpstr>
      <vt:lpstr>ENGLISH 5th GRADE </vt:lpstr>
      <vt:lpstr>OBJECTIVE: TO LEARN food’S VOCABULARY IN ENGLISH.</vt:lpstr>
      <vt:lpstr>food</vt:lpstr>
      <vt:lpstr>ANIMAL’S VOCABULARY</vt:lpstr>
      <vt:lpstr>ANIMAL’S VOCABULARY</vt:lpstr>
      <vt:lpstr>ANIMAL’S VOCABULARY</vt:lpstr>
      <vt:lpstr>ANIMAL’S VOCABULARY</vt:lpstr>
      <vt:lpstr>HAVE GOT  (Tener)</vt:lpstr>
      <vt:lpstr>Look at this example</vt:lpstr>
      <vt:lpstr>WE ARE GOING TO USE THIS “ACTIVITY BOOK”</vt:lpstr>
      <vt:lpstr>NOW IN YOUR ACTIVITY BOOK ON PAGE 14…</vt:lpstr>
      <vt:lpstr>ON PAGE 15 </vt:lpstr>
      <vt:lpstr>BY LAST ON PAGE 15, exercise 4, YOU HAVE TO DO THIS. </vt:lpstr>
      <vt:lpstr>Do you have questions about food’s vocabulary or the have got?.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1ST GRADE</dc:title>
  <dc:creator>Jorge Diaz Hernández</dc:creator>
  <cp:lastModifiedBy>Jorge Diaz Hernández</cp:lastModifiedBy>
  <cp:revision>7</cp:revision>
  <dcterms:created xsi:type="dcterms:W3CDTF">2020-11-18T02:50:54Z</dcterms:created>
  <dcterms:modified xsi:type="dcterms:W3CDTF">2020-11-18T19:59:35Z</dcterms:modified>
</cp:coreProperties>
</file>