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08" r:id="rId3"/>
  </p:sldMasterIdLst>
  <p:sldIdLst>
    <p:sldId id="256" r:id="rId4"/>
    <p:sldId id="257" r:id="rId5"/>
    <p:sldId id="270" r:id="rId6"/>
    <p:sldId id="271" r:id="rId7"/>
    <p:sldId id="272" r:id="rId8"/>
    <p:sldId id="261" r:id="rId9"/>
    <p:sldId id="266" r:id="rId10"/>
    <p:sldId id="258" r:id="rId11"/>
    <p:sldId id="260" r:id="rId12"/>
    <p:sldId id="267" r:id="rId13"/>
    <p:sldId id="262" r:id="rId14"/>
    <p:sldId id="269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0B91F5-41AD-4C73-A403-DB533895858B}" v="3" dt="2020-09-28T21:34:45.1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Fernanda Fernández Jeldres" userId="f72a2080b848b7c4" providerId="LiveId" clId="{DA0B91F5-41AD-4C73-A403-DB533895858B}"/>
    <pc:docChg chg="custSel addSld modSld">
      <pc:chgData name="Maria Fernanda Fernández Jeldres" userId="f72a2080b848b7c4" providerId="LiveId" clId="{DA0B91F5-41AD-4C73-A403-DB533895858B}" dt="2020-09-28T21:35:00.311" v="729" actId="1076"/>
      <pc:docMkLst>
        <pc:docMk/>
      </pc:docMkLst>
      <pc:sldChg chg="addSp modSp mod">
        <pc:chgData name="Maria Fernanda Fernández Jeldres" userId="f72a2080b848b7c4" providerId="LiveId" clId="{DA0B91F5-41AD-4C73-A403-DB533895858B}" dt="2020-09-28T21:19:07.821" v="46" actId="20577"/>
        <pc:sldMkLst>
          <pc:docMk/>
          <pc:sldMk cId="1608666743" sldId="256"/>
        </pc:sldMkLst>
        <pc:spChg chg="add mod">
          <ac:chgData name="Maria Fernanda Fernández Jeldres" userId="f72a2080b848b7c4" providerId="LiveId" clId="{DA0B91F5-41AD-4C73-A403-DB533895858B}" dt="2020-09-28T21:19:07.821" v="46" actId="20577"/>
          <ac:spMkLst>
            <pc:docMk/>
            <pc:sldMk cId="1608666743" sldId="256"/>
            <ac:spMk id="3" creationId="{EBA6AB88-1F54-410D-AC2B-BA9EA9423909}"/>
          </ac:spMkLst>
        </pc:spChg>
        <pc:picChg chg="mod">
          <ac:chgData name="Maria Fernanda Fernández Jeldres" userId="f72a2080b848b7c4" providerId="LiveId" clId="{DA0B91F5-41AD-4C73-A403-DB533895858B}" dt="2020-09-28T21:18:54.869" v="0" actId="1076"/>
          <ac:picMkLst>
            <pc:docMk/>
            <pc:sldMk cId="1608666743" sldId="256"/>
            <ac:picMk id="5" creationId="{DBA144A3-D896-4675-A2B8-F178E3899C55}"/>
          </ac:picMkLst>
        </pc:picChg>
      </pc:sldChg>
      <pc:sldChg chg="modSp mod">
        <pc:chgData name="Maria Fernanda Fernández Jeldres" userId="f72a2080b848b7c4" providerId="LiveId" clId="{DA0B91F5-41AD-4C73-A403-DB533895858B}" dt="2020-09-28T21:19:28.321" v="54" actId="20577"/>
        <pc:sldMkLst>
          <pc:docMk/>
          <pc:sldMk cId="666460590" sldId="257"/>
        </pc:sldMkLst>
        <pc:spChg chg="mod">
          <ac:chgData name="Maria Fernanda Fernández Jeldres" userId="f72a2080b848b7c4" providerId="LiveId" clId="{DA0B91F5-41AD-4C73-A403-DB533895858B}" dt="2020-09-28T21:19:28.321" v="54" actId="20577"/>
          <ac:spMkLst>
            <pc:docMk/>
            <pc:sldMk cId="666460590" sldId="257"/>
            <ac:spMk id="7" creationId="{B23CDDE9-0D27-415B-8CA1-23159AC17519}"/>
          </ac:spMkLst>
        </pc:spChg>
      </pc:sldChg>
      <pc:sldChg chg="addSp delSp modSp mod">
        <pc:chgData name="Maria Fernanda Fernández Jeldres" userId="f72a2080b848b7c4" providerId="LiveId" clId="{DA0B91F5-41AD-4C73-A403-DB533895858B}" dt="2020-09-28T21:35:00.311" v="729" actId="1076"/>
        <pc:sldMkLst>
          <pc:docMk/>
          <pc:sldMk cId="2156859278" sldId="269"/>
        </pc:sldMkLst>
        <pc:spChg chg="mod">
          <ac:chgData name="Maria Fernanda Fernández Jeldres" userId="f72a2080b848b7c4" providerId="LiveId" clId="{DA0B91F5-41AD-4C73-A403-DB533895858B}" dt="2020-09-28T21:29:04.125" v="724" actId="20577"/>
          <ac:spMkLst>
            <pc:docMk/>
            <pc:sldMk cId="2156859278" sldId="269"/>
            <ac:spMk id="3" creationId="{24EAFBC1-D907-4523-A839-F7EF291673A0}"/>
          </ac:spMkLst>
        </pc:spChg>
        <pc:picChg chg="del">
          <ac:chgData name="Maria Fernanda Fernández Jeldres" userId="f72a2080b848b7c4" providerId="LiveId" clId="{DA0B91F5-41AD-4C73-A403-DB533895858B}" dt="2020-09-28T21:31:10.941" v="725" actId="478"/>
          <ac:picMkLst>
            <pc:docMk/>
            <pc:sldMk cId="2156859278" sldId="269"/>
            <ac:picMk id="4" creationId="{022FA322-B1EB-4C87-AA9D-CF6640742A35}"/>
          </ac:picMkLst>
        </pc:picChg>
        <pc:picChg chg="add mod">
          <ac:chgData name="Maria Fernanda Fernández Jeldres" userId="f72a2080b848b7c4" providerId="LiveId" clId="{DA0B91F5-41AD-4C73-A403-DB533895858B}" dt="2020-09-28T21:35:00.311" v="729" actId="1076"/>
          <ac:picMkLst>
            <pc:docMk/>
            <pc:sldMk cId="2156859278" sldId="269"/>
            <ac:picMk id="4" creationId="{FC76E7E9-0C04-4476-B39E-65088B254787}"/>
          </ac:picMkLst>
        </pc:picChg>
      </pc:sldChg>
      <pc:sldChg chg="addSp delSp modSp new mod">
        <pc:chgData name="Maria Fernanda Fernández Jeldres" userId="f72a2080b848b7c4" providerId="LiveId" clId="{DA0B91F5-41AD-4C73-A403-DB533895858B}" dt="2020-09-28T21:20:12.332" v="59" actId="478"/>
        <pc:sldMkLst>
          <pc:docMk/>
          <pc:sldMk cId="4070235312" sldId="270"/>
        </pc:sldMkLst>
        <pc:spChg chg="del">
          <ac:chgData name="Maria Fernanda Fernández Jeldres" userId="f72a2080b848b7c4" providerId="LiveId" clId="{DA0B91F5-41AD-4C73-A403-DB533895858B}" dt="2020-09-28T21:20:12.332" v="59" actId="478"/>
          <ac:spMkLst>
            <pc:docMk/>
            <pc:sldMk cId="4070235312" sldId="270"/>
            <ac:spMk id="2" creationId="{566C48D4-67FB-4841-91F3-AC9B0E5B5A72}"/>
          </ac:spMkLst>
        </pc:spChg>
        <pc:spChg chg="del">
          <ac:chgData name="Maria Fernanda Fernández Jeldres" userId="f72a2080b848b7c4" providerId="LiveId" clId="{DA0B91F5-41AD-4C73-A403-DB533895858B}" dt="2020-09-28T21:20:00.163" v="56"/>
          <ac:spMkLst>
            <pc:docMk/>
            <pc:sldMk cId="4070235312" sldId="270"/>
            <ac:spMk id="3" creationId="{0BD4FDCC-D832-416A-BD15-3A4C6F45692D}"/>
          </ac:spMkLst>
        </pc:spChg>
        <pc:picChg chg="add mod">
          <ac:chgData name="Maria Fernanda Fernández Jeldres" userId="f72a2080b848b7c4" providerId="LiveId" clId="{DA0B91F5-41AD-4C73-A403-DB533895858B}" dt="2020-09-28T21:20:06.463" v="58" actId="14100"/>
          <ac:picMkLst>
            <pc:docMk/>
            <pc:sldMk cId="4070235312" sldId="270"/>
            <ac:picMk id="4" creationId="{EE3C343A-93FF-43B4-94D2-C9E447F9797C}"/>
          </ac:picMkLst>
        </pc:picChg>
      </pc:sldChg>
      <pc:sldChg chg="addSp delSp modSp new mod">
        <pc:chgData name="Maria Fernanda Fernández Jeldres" userId="f72a2080b848b7c4" providerId="LiveId" clId="{DA0B91F5-41AD-4C73-A403-DB533895858B}" dt="2020-09-28T21:22:36.216" v="316" actId="20577"/>
        <pc:sldMkLst>
          <pc:docMk/>
          <pc:sldMk cId="856992154" sldId="271"/>
        </pc:sldMkLst>
        <pc:spChg chg="mod">
          <ac:chgData name="Maria Fernanda Fernández Jeldres" userId="f72a2080b848b7c4" providerId="LiveId" clId="{DA0B91F5-41AD-4C73-A403-DB533895858B}" dt="2020-09-28T21:20:54.049" v="91" actId="20577"/>
          <ac:spMkLst>
            <pc:docMk/>
            <pc:sldMk cId="856992154" sldId="271"/>
            <ac:spMk id="2" creationId="{82456F71-409F-4042-81C0-06416FBC4ED6}"/>
          </ac:spMkLst>
        </pc:spChg>
        <pc:spChg chg="del">
          <ac:chgData name="Maria Fernanda Fernández Jeldres" userId="f72a2080b848b7c4" providerId="LiveId" clId="{DA0B91F5-41AD-4C73-A403-DB533895858B}" dt="2020-09-28T21:21:00.020" v="92" actId="3680"/>
          <ac:spMkLst>
            <pc:docMk/>
            <pc:sldMk cId="856992154" sldId="271"/>
            <ac:spMk id="3" creationId="{F462339D-ED58-4B08-88BB-FF87231F43D3}"/>
          </ac:spMkLst>
        </pc:spChg>
        <pc:graphicFrameChg chg="add mod ord modGraphic">
          <ac:chgData name="Maria Fernanda Fernández Jeldres" userId="f72a2080b848b7c4" providerId="LiveId" clId="{DA0B91F5-41AD-4C73-A403-DB533895858B}" dt="2020-09-28T21:22:36.216" v="316" actId="20577"/>
          <ac:graphicFrameMkLst>
            <pc:docMk/>
            <pc:sldMk cId="856992154" sldId="271"/>
            <ac:graphicFrameMk id="4" creationId="{2586C3D3-89C4-466A-8369-55EB57DAAD8E}"/>
          </ac:graphicFrameMkLst>
        </pc:graphicFrameChg>
      </pc:sldChg>
      <pc:sldChg chg="addSp delSp modSp new mod">
        <pc:chgData name="Maria Fernanda Fernández Jeldres" userId="f72a2080b848b7c4" providerId="LiveId" clId="{DA0B91F5-41AD-4C73-A403-DB533895858B}" dt="2020-09-28T21:25:07.652" v="697" actId="20577"/>
        <pc:sldMkLst>
          <pc:docMk/>
          <pc:sldMk cId="2825270860" sldId="272"/>
        </pc:sldMkLst>
        <pc:spChg chg="mod">
          <ac:chgData name="Maria Fernanda Fernández Jeldres" userId="f72a2080b848b7c4" providerId="LiveId" clId="{DA0B91F5-41AD-4C73-A403-DB533895858B}" dt="2020-09-28T21:22:53.525" v="354" actId="20577"/>
          <ac:spMkLst>
            <pc:docMk/>
            <pc:sldMk cId="2825270860" sldId="272"/>
            <ac:spMk id="2" creationId="{2736E605-47E6-474D-958C-031353F2ED5D}"/>
          </ac:spMkLst>
        </pc:spChg>
        <pc:spChg chg="del">
          <ac:chgData name="Maria Fernanda Fernández Jeldres" userId="f72a2080b848b7c4" providerId="LiveId" clId="{DA0B91F5-41AD-4C73-A403-DB533895858B}" dt="2020-09-28T21:22:59.943" v="355" actId="3680"/>
          <ac:spMkLst>
            <pc:docMk/>
            <pc:sldMk cId="2825270860" sldId="272"/>
            <ac:spMk id="3" creationId="{92E39E58-93D4-44D4-ABEE-2EAE66E25033}"/>
          </ac:spMkLst>
        </pc:spChg>
        <pc:graphicFrameChg chg="add mod ord modGraphic">
          <ac:chgData name="Maria Fernanda Fernández Jeldres" userId="f72a2080b848b7c4" providerId="LiveId" clId="{DA0B91F5-41AD-4C73-A403-DB533895858B}" dt="2020-09-28T21:25:07.652" v="697" actId="20577"/>
          <ac:graphicFrameMkLst>
            <pc:docMk/>
            <pc:sldMk cId="2825270860" sldId="272"/>
            <ac:graphicFrameMk id="4" creationId="{7761FFE5-92C8-4FC5-BB43-12FFD430E7CD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44A9-24EB-4BC7-A92E-D896BC6FF5C5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AAC42BB7-1110-4C9C-A448-9C8197233B4E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251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44A9-24EB-4BC7-A92E-D896BC6FF5C5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42BB7-1110-4C9C-A448-9C8197233B4E}" type="slidenum">
              <a:rPr lang="es-CL" smtClean="0"/>
              <a:t>‹Nº›</a:t>
            </a:fld>
            <a:endParaRPr lang="es-CL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648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44A9-24EB-4BC7-A92E-D896BC6FF5C5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42BB7-1110-4C9C-A448-9C8197233B4E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997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639-B2D6-4652-B8C3-1B4C224A7BAF}" type="datetimeFigureOut">
              <a:rPr lang="en-US" smtClean="0"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812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968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5919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9/28/2020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0113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9/28/2020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45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9/28/2020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6815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9/28/2020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529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9/28/2020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7210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44A9-24EB-4BC7-A92E-D896BC6FF5C5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42BB7-1110-4C9C-A448-9C8197233B4E}" type="slidenum">
              <a:rPr lang="es-CL" smtClean="0"/>
              <a:t>‹Nº›</a:t>
            </a:fld>
            <a:endParaRPr lang="es-CL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08658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AB334A90-EB03-42F3-8859-2C2B2724C058}" type="datetimeFigureOut">
              <a:rPr lang="en-US" smtClean="0"/>
              <a:t>9/28/2020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5841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1714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8736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502541-AF77-4AA5-849B-3DA85592BCCB}" type="datetimeFigureOut">
              <a:rPr lang="en-US" smtClean="0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4E13749-BA7D-41D2-8584-76E35289AAF5}" type="slidenum">
              <a:rPr lang="en-US" altLang="es-CL" smtClean="0"/>
              <a:pPr/>
              <a:t>‹Nº›</a:t>
            </a:fld>
            <a:endParaRPr lang="en-US" alt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7192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BBBFAC-D9D6-4C5C-B949-0B31D148AF01}" type="datetimeFigureOut">
              <a:rPr lang="en-US" smtClean="0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BC43-6F65-41E7-8C94-BD01603808FB}" type="slidenum">
              <a:rPr lang="en-US" altLang="es-CL" smtClean="0"/>
              <a:pPr/>
              <a:t>‹Nº›</a:t>
            </a:fld>
            <a:endParaRPr lang="en-US" altLang="es-CL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0018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E96C60-1CCD-43DA-93F3-A3D3931FA2F3}" type="datetimeFigureOut">
              <a:rPr lang="es-CL" smtClean="0"/>
              <a:pPr>
                <a:defRPr/>
              </a:pPr>
              <a:t>28-09-2020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1BF1-93C5-4F91-9AE2-9AAAF4935F29}" type="slidenum">
              <a:rPr lang="en-US" altLang="es-CL" smtClean="0"/>
              <a:pPr/>
              <a:t>‹Nº›</a:t>
            </a:fld>
            <a:endParaRPr lang="en-US" alt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1762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8EB3BF-CD9F-435A-AABD-62FEAC0E9514}" type="datetimeFigureOut">
              <a:rPr lang="en-US" smtClean="0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97A41-0502-47F8-9A5E-318BED3B6A91}" type="slidenum">
              <a:rPr lang="en-US" altLang="es-CL" smtClean="0"/>
              <a:pPr/>
              <a:t>‹Nº›</a:t>
            </a:fld>
            <a:endParaRPr lang="en-US" altLang="es-CL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8557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BF8A32-91D0-4902-895D-F39ED1BABE86}" type="datetimeFigureOut">
              <a:rPr lang="en-US" smtClean="0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C527-79E8-4E91-BC32-6BA1B44DC1E4}" type="slidenum">
              <a:rPr lang="en-US" altLang="es-CL" smtClean="0"/>
              <a:pPr/>
              <a:t>‹Nº›</a:t>
            </a:fld>
            <a:endParaRPr lang="en-US" altLang="es-CL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4680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7098CF-F3D4-4F84-AB1C-22BC806A2111}" type="datetimeFigureOut">
              <a:rPr lang="en-US" smtClean="0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E2837-0408-49C0-9F4B-B7F23057FE3B}" type="slidenum">
              <a:rPr lang="en-US" altLang="es-CL" smtClean="0"/>
              <a:pPr/>
              <a:t>‹Nº›</a:t>
            </a:fld>
            <a:endParaRPr lang="en-US" altLang="es-CL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4572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8A490E-A66E-44E1-803A-19A97AC6F62D}" type="datetimeFigureOut">
              <a:rPr lang="en-US" smtClean="0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AC96-402A-4F8F-9E23-6518AC82E10A}" type="slidenum">
              <a:rPr lang="en-US" altLang="es-CL" smtClean="0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12579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44A9-24EB-4BC7-A92E-D896BC6FF5C5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42BB7-1110-4C9C-A448-9C8197233B4E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1192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D68A6F-A338-4467-925E-33B025DC2FE8}" type="datetimeFigureOut">
              <a:rPr lang="en-US" smtClean="0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A8B3-3CA3-4CC0-81D3-EA8E29F0AC69}" type="slidenum">
              <a:rPr lang="en-US" altLang="es-CL" smtClean="0"/>
              <a:pPr/>
              <a:t>‹Nº›</a:t>
            </a:fld>
            <a:endParaRPr lang="en-US" altLang="es-CL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050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48AD31D9-2869-4CDB-AE75-83572DE46039}" type="datetimeFigureOut">
              <a:rPr lang="en-US" smtClean="0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51EF0-3408-4198-884A-B7DA2C2B9E77}" type="slidenum">
              <a:rPr lang="en-US" altLang="es-CL" smtClean="0"/>
              <a:pPr/>
              <a:t>‹Nº›</a:t>
            </a:fld>
            <a:endParaRPr lang="en-US" altLang="es-CL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1038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D06C90-4ABA-4F51-9503-D97D119F75E8}" type="datetimeFigureOut">
              <a:rPr lang="en-US" smtClean="0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0B6B9-A14E-4284-B30C-0A6D60CB0A32}" type="slidenum">
              <a:rPr lang="en-US" altLang="es-CL" smtClean="0"/>
              <a:pPr/>
              <a:t>‹Nº›</a:t>
            </a:fld>
            <a:endParaRPr lang="en-US" altLang="es-CL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12041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2A8857-7DAD-4407-975D-89B9407C3531}" type="datetimeFigureOut">
              <a:rPr lang="en-US" smtClean="0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1A0F-7B3E-469D-8AE1-78AE73E85551}" type="slidenum">
              <a:rPr lang="en-US" altLang="es-CL" smtClean="0"/>
              <a:pPr/>
              <a:t>‹Nº›</a:t>
            </a:fld>
            <a:endParaRPr lang="en-US" alt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684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44A9-24EB-4BC7-A92E-D896BC6FF5C5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42BB7-1110-4C9C-A448-9C8197233B4E}" type="slidenum">
              <a:rPr lang="es-CL" smtClean="0"/>
              <a:t>‹Nº›</a:t>
            </a:fld>
            <a:endParaRPr lang="es-CL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753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44A9-24EB-4BC7-A92E-D896BC6FF5C5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42BB7-1110-4C9C-A448-9C8197233B4E}" type="slidenum">
              <a:rPr lang="es-CL" smtClean="0"/>
              <a:t>‹Nº›</a:t>
            </a:fld>
            <a:endParaRPr lang="es-CL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89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44A9-24EB-4BC7-A92E-D896BC6FF5C5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42BB7-1110-4C9C-A448-9C8197233B4E}" type="slidenum">
              <a:rPr lang="es-CL" smtClean="0"/>
              <a:t>‹Nº›</a:t>
            </a:fld>
            <a:endParaRPr lang="es-CL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325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44A9-24EB-4BC7-A92E-D896BC6FF5C5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42BB7-1110-4C9C-A448-9C8197233B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3004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44A9-24EB-4BC7-A92E-D896BC6FF5C5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42BB7-1110-4C9C-A448-9C8197233B4E}" type="slidenum">
              <a:rPr lang="es-CL" smtClean="0"/>
              <a:t>‹Nº›</a:t>
            </a:fld>
            <a:endParaRPr lang="es-CL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436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3DDE44A9-24EB-4BC7-A92E-D896BC6FF5C5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42BB7-1110-4C9C-A448-9C8197233B4E}" type="slidenum">
              <a:rPr lang="es-CL" smtClean="0"/>
              <a:t>‹Nº›</a:t>
            </a:fld>
            <a:endParaRPr lang="es-CL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152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E44A9-24EB-4BC7-A92E-D896BC6FF5C5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AC42BB7-1110-4C9C-A448-9C8197233B4E}" type="slidenum">
              <a:rPr lang="es-CL" smtClean="0"/>
              <a:t>‹Nº›</a:t>
            </a:fld>
            <a:endParaRPr lang="es-CL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186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E44A9-24EB-4BC7-A92E-D896BC6FF5C5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AC42BB7-1110-4C9C-A448-9C8197233B4E}" type="slidenum">
              <a:rPr lang="es-CL" smtClean="0"/>
              <a:t>‹Nº›</a:t>
            </a:fld>
            <a:endParaRPr lang="es-CL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42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E44A9-24EB-4BC7-A92E-D896BC6FF5C5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AC42BB7-1110-4C9C-A448-9C8197233B4E}" type="slidenum">
              <a:rPr lang="es-CL" smtClean="0"/>
              <a:t>‹Nº›</a:t>
            </a:fld>
            <a:endParaRPr lang="es-CL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386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1C305C-B0ED-4180-B71A-956207DC9F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500" y="147951"/>
            <a:ext cx="9720562" cy="2541431"/>
          </a:xfrm>
        </p:spPr>
        <p:txBody>
          <a:bodyPr/>
          <a:lstStyle/>
          <a:p>
            <a:r>
              <a:rPr lang="es-CL" dirty="0"/>
              <a:t>English 5th grade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BA144A3-D896-4675-A2B8-F178E3899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641" y="2689382"/>
            <a:ext cx="5889246" cy="386519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BA6AB88-1F54-410D-AC2B-BA9EA9423909}"/>
              </a:ext>
            </a:extLst>
          </p:cNvPr>
          <p:cNvSpPr txBox="1"/>
          <p:nvPr/>
        </p:nvSpPr>
        <p:spPr>
          <a:xfrm>
            <a:off x="7089913" y="3803374"/>
            <a:ext cx="4545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MISS MARIA FERNANDA FERNÁNDEZ JELDRES</a:t>
            </a:r>
          </a:p>
        </p:txBody>
      </p:sp>
    </p:spTree>
    <p:extLst>
      <p:ext uri="{BB962C8B-B14F-4D97-AF65-F5344CB8AC3E}">
        <p14:creationId xmlns:p14="http://schemas.microsoft.com/office/powerpoint/2010/main" val="1608666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>
            <a:extLst>
              <a:ext uri="{FF2B5EF4-FFF2-40B4-BE49-F238E27FC236}">
                <a16:creationId xmlns:a16="http://schemas.microsoft.com/office/drawing/2014/main" id="{A9DEB1D8-5789-4720-93D2-E3184F7DB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/>
              <a:t>SOME EXAMPLES</a:t>
            </a:r>
            <a:endParaRPr altLang="es-CL"/>
          </a:p>
        </p:txBody>
      </p:sp>
      <p:pic>
        <p:nvPicPr>
          <p:cNvPr id="11267" name="Picture 2" descr="Lavar los platos reduce el estrés">
            <a:extLst>
              <a:ext uri="{FF2B5EF4-FFF2-40B4-BE49-F238E27FC236}">
                <a16:creationId xmlns:a16="http://schemas.microsoft.com/office/drawing/2014/main" id="{346A558C-5524-4ACC-B4D5-A59D84B012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2014538"/>
            <a:ext cx="5243513" cy="3932237"/>
          </a:xfrm>
          <a:noFill/>
        </p:spPr>
      </p:pic>
      <p:sp>
        <p:nvSpPr>
          <p:cNvPr id="11268" name="CuadroTexto 3">
            <a:extLst>
              <a:ext uri="{FF2B5EF4-FFF2-40B4-BE49-F238E27FC236}">
                <a16:creationId xmlns:a16="http://schemas.microsoft.com/office/drawing/2014/main" id="{816DCEB5-D9D3-4E4D-8719-900A56C18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7963" y="2233613"/>
            <a:ext cx="48974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C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</a:t>
            </a:r>
            <a:r>
              <a:rPr kumimoji="0" lang="es-CL" altLang="es-CL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 THE DISHES </a:t>
            </a:r>
            <a:r>
              <a:rPr kumimoji="0" lang="es-CL" altLang="es-C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 THE </a:t>
            </a:r>
            <a:r>
              <a:rPr kumimoji="0" lang="es-CL" altLang="es-CL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KITCHEN</a:t>
            </a:r>
            <a:endParaRPr kumimoji="0" lang="en-US" altLang="es-CL" sz="40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>
            <a:extLst>
              <a:ext uri="{FF2B5EF4-FFF2-40B4-BE49-F238E27FC236}">
                <a16:creationId xmlns:a16="http://schemas.microsoft.com/office/drawing/2014/main" id="{99816CAA-ECA7-4937-A71C-B2AD5FF81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/>
              <a:t>SOME EXAMPLES</a:t>
            </a:r>
            <a:endParaRPr altLang="es-CL"/>
          </a:p>
        </p:txBody>
      </p:sp>
      <p:pic>
        <p:nvPicPr>
          <p:cNvPr id="12291" name="Picture 2" descr="Ver la televisión es el hábito que más contribuye a la obesidad ...">
            <a:extLst>
              <a:ext uri="{FF2B5EF4-FFF2-40B4-BE49-F238E27FC236}">
                <a16:creationId xmlns:a16="http://schemas.microsoft.com/office/drawing/2014/main" id="{6876C1DD-C685-4ED5-B6F7-C6FD8C82F9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2247900"/>
            <a:ext cx="5359400" cy="3932238"/>
          </a:xfrm>
          <a:noFill/>
        </p:spPr>
      </p:pic>
      <p:sp>
        <p:nvSpPr>
          <p:cNvPr id="12292" name="CuadroTexto 3">
            <a:extLst>
              <a:ext uri="{FF2B5EF4-FFF2-40B4-BE49-F238E27FC236}">
                <a16:creationId xmlns:a16="http://schemas.microsoft.com/office/drawing/2014/main" id="{B2BF4E5A-AB09-4F46-8E4F-8DDBAEC72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3225" y="2560638"/>
            <a:ext cx="4689475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CL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</a:t>
            </a:r>
            <a:r>
              <a:rPr kumimoji="0" lang="es-CL" altLang="es-CL" sz="40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WATCH TV</a:t>
            </a:r>
            <a:r>
              <a:rPr kumimoji="0" lang="es-CL" altLang="es-CL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IN THE </a:t>
            </a:r>
            <a:r>
              <a:rPr kumimoji="0" lang="es-CL" altLang="es-CL" sz="40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LIVING ROOM.</a:t>
            </a:r>
            <a:endParaRPr kumimoji="0" lang="en-US" altLang="es-CL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352A4A-A118-4744-8B18-E1697038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SOME EXAMPLES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EAFBC1-D907-4523-A839-F7EF29167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591559" cy="3450613"/>
          </a:xfrm>
        </p:spPr>
        <p:txBody>
          <a:bodyPr>
            <a:normAutofit/>
          </a:bodyPr>
          <a:lstStyle/>
          <a:p>
            <a:r>
              <a:rPr lang="es-CL" sz="4000" dirty="0"/>
              <a:t>I </a:t>
            </a:r>
            <a:r>
              <a:rPr lang="es-CL" sz="4000" u="sng" dirty="0"/>
              <a:t>CHAT WITH MY FRIENDS</a:t>
            </a:r>
            <a:r>
              <a:rPr lang="es-CL" sz="4000" dirty="0"/>
              <a:t> IN MY </a:t>
            </a:r>
            <a:r>
              <a:rPr lang="es-CL" sz="4000" u="sng" dirty="0"/>
              <a:t>BEDROOM.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C76E7E9-0C04-4476-B39E-65088B254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0744" y="2998304"/>
            <a:ext cx="5962650" cy="332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859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L">
                <a:solidFill>
                  <a:schemeClr val="tx1">
                    <a:lumMod val="85000"/>
                    <a:lumOff val="15000"/>
                  </a:schemeClr>
                </a:solidFill>
              </a:rPr>
              <a:t>If you have any questions, ask me!</a:t>
            </a:r>
            <a:endParaRPr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8435" name="Picture 2" descr="imagenes de dudas - Buscar con Google | Trabalho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3013" y="2014538"/>
            <a:ext cx="3932237" cy="3932237"/>
          </a:xfrm>
          <a:noFill/>
        </p:spPr>
      </p:pic>
      <p:pic>
        <p:nvPicPr>
          <p:cNvPr id="18436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88" y="2008188"/>
            <a:ext cx="3808412" cy="393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135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52B19D-2B1C-4581-BE70-2ED776DF2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Objective</a:t>
            </a:r>
            <a:r>
              <a:rPr lang="es-CL" dirty="0"/>
              <a:t>: </a:t>
            </a:r>
            <a:r>
              <a:rPr lang="es-CL" dirty="0" err="1"/>
              <a:t>to</a:t>
            </a:r>
            <a:r>
              <a:rPr lang="es-CL" dirty="0"/>
              <a:t> </a:t>
            </a:r>
            <a:r>
              <a:rPr lang="es-CL" dirty="0" err="1"/>
              <a:t>identify</a:t>
            </a:r>
            <a:r>
              <a:rPr lang="es-CL" dirty="0"/>
              <a:t> </a:t>
            </a:r>
            <a:r>
              <a:rPr lang="es-CL" dirty="0" err="1"/>
              <a:t>the</a:t>
            </a:r>
            <a:r>
              <a:rPr lang="es-CL" dirty="0"/>
              <a:t> </a:t>
            </a:r>
            <a:r>
              <a:rPr lang="es-CL" dirty="0" err="1"/>
              <a:t>parts</a:t>
            </a:r>
            <a:r>
              <a:rPr lang="es-CL" dirty="0"/>
              <a:t> </a:t>
            </a:r>
            <a:r>
              <a:rPr lang="es-CL" dirty="0" err="1"/>
              <a:t>of</a:t>
            </a:r>
            <a:r>
              <a:rPr lang="es-CL" dirty="0"/>
              <a:t> </a:t>
            </a:r>
            <a:r>
              <a:rPr lang="es-CL" dirty="0" err="1"/>
              <a:t>the</a:t>
            </a:r>
            <a:r>
              <a:rPr lang="es-CL" dirty="0"/>
              <a:t> </a:t>
            </a:r>
            <a:r>
              <a:rPr lang="es-CL" dirty="0" err="1"/>
              <a:t>house</a:t>
            </a:r>
            <a:r>
              <a:rPr lang="es-CL" dirty="0"/>
              <a:t> and </a:t>
            </a:r>
            <a:r>
              <a:rPr lang="es-CL" dirty="0" err="1"/>
              <a:t>the</a:t>
            </a:r>
            <a:r>
              <a:rPr lang="es-CL" dirty="0"/>
              <a:t> </a:t>
            </a:r>
            <a:r>
              <a:rPr lang="es-CL" dirty="0" err="1"/>
              <a:t>house</a:t>
            </a:r>
            <a:r>
              <a:rPr lang="es-CL" dirty="0"/>
              <a:t>/DAILY  </a:t>
            </a:r>
            <a:r>
              <a:rPr lang="es-CL" dirty="0" err="1"/>
              <a:t>routines</a:t>
            </a:r>
            <a:r>
              <a:rPr lang="es-CL" dirty="0"/>
              <a:t>.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EEF10C-AF3B-4202-9528-55ADDF4D6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400" dirty="0"/>
              <a:t>OBJETIVO: IDENTIFICAR LAS PARTES DE LA CASA Y LAS RUTINAS DIARIAS  Y/O DE LA CASA.</a:t>
            </a:r>
          </a:p>
          <a:p>
            <a:endParaRPr lang="es-CL" sz="2400" dirty="0"/>
          </a:p>
          <a:p>
            <a:r>
              <a:rPr lang="es-CL" sz="2400" dirty="0"/>
              <a:t>WHAT PARTS OF THE HOUSE DO YOU REMEMBER? </a:t>
            </a:r>
          </a:p>
          <a:p>
            <a:r>
              <a:rPr lang="es-CL" sz="2400" dirty="0"/>
              <a:t>WHAT HOUSE/ DAILY  ROUTINES DO YOU REMEMBER?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114EC54-A59D-4A0D-9956-0F4449D8FA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09"/>
          <a:stretch/>
        </p:blipFill>
        <p:spPr>
          <a:xfrm>
            <a:off x="9239910" y="3442282"/>
            <a:ext cx="2085975" cy="202406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23CDDE9-0D27-415B-8CA1-23159AC17519}"/>
              </a:ext>
            </a:extLst>
          </p:cNvPr>
          <p:cNvSpPr txBox="1"/>
          <p:nvPr/>
        </p:nvSpPr>
        <p:spPr>
          <a:xfrm>
            <a:off x="7951304" y="0"/>
            <a:ext cx="3538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OCTOBER 2ND, 2020</a:t>
            </a:r>
          </a:p>
        </p:txBody>
      </p:sp>
    </p:spTree>
    <p:extLst>
      <p:ext uri="{BB962C8B-B14F-4D97-AF65-F5344CB8AC3E}">
        <p14:creationId xmlns:p14="http://schemas.microsoft.com/office/powerpoint/2010/main" val="666460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E3C343A-93FF-43B4-94D2-C9E447F979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0417" y="1734053"/>
            <a:ext cx="10151166" cy="389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235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456F71-409F-4042-81C0-06416FBC4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PARTS OF THE HOUSE VOCABULARY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2586C3D3-89C4-466A-8369-55EB57DAAD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9032245"/>
              </p:ext>
            </p:extLst>
          </p:nvPr>
        </p:nvGraphicFramePr>
        <p:xfrm>
          <a:off x="1450975" y="2016125"/>
          <a:ext cx="9604374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1458">
                  <a:extLst>
                    <a:ext uri="{9D8B030D-6E8A-4147-A177-3AD203B41FA5}">
                      <a16:colId xmlns:a16="http://schemas.microsoft.com/office/drawing/2014/main" val="2751981328"/>
                    </a:ext>
                  </a:extLst>
                </a:gridCol>
                <a:gridCol w="3201458">
                  <a:extLst>
                    <a:ext uri="{9D8B030D-6E8A-4147-A177-3AD203B41FA5}">
                      <a16:colId xmlns:a16="http://schemas.microsoft.com/office/drawing/2014/main" val="3314097722"/>
                    </a:ext>
                  </a:extLst>
                </a:gridCol>
                <a:gridCol w="3201458">
                  <a:extLst>
                    <a:ext uri="{9D8B030D-6E8A-4147-A177-3AD203B41FA5}">
                      <a16:colId xmlns:a16="http://schemas.microsoft.com/office/drawing/2014/main" val="26691754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ENGLISH 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MEANING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PRONUNCIATION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75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LIVING ROOM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SALA DE ESTAR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LIVIN RUM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75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BATHROOM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BAÑO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BADRUM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768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BEDROOM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DORMITORIO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BEDRUM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0386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KITCHEN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COCINA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KITCHEN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966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DINING ROOM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COMEDOR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DAININ RUM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60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GARAGE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COCHERA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GARACH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411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HALL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ENTRADA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JOL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02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ATTIC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ATICO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ATIK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591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6992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36E605-47E6-474D-958C-031353F2E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HOUSE/DAILY ROUTINES VOCABULARY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7761FFE5-92C8-4FC5-BB43-12FFD430E7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8780231"/>
              </p:ext>
            </p:extLst>
          </p:nvPr>
        </p:nvGraphicFramePr>
        <p:xfrm>
          <a:off x="1450975" y="2016125"/>
          <a:ext cx="9604374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1458">
                  <a:extLst>
                    <a:ext uri="{9D8B030D-6E8A-4147-A177-3AD203B41FA5}">
                      <a16:colId xmlns:a16="http://schemas.microsoft.com/office/drawing/2014/main" val="3152256499"/>
                    </a:ext>
                  </a:extLst>
                </a:gridCol>
                <a:gridCol w="3201458">
                  <a:extLst>
                    <a:ext uri="{9D8B030D-6E8A-4147-A177-3AD203B41FA5}">
                      <a16:colId xmlns:a16="http://schemas.microsoft.com/office/drawing/2014/main" val="50482100"/>
                    </a:ext>
                  </a:extLst>
                </a:gridCol>
                <a:gridCol w="3201458">
                  <a:extLst>
                    <a:ext uri="{9D8B030D-6E8A-4147-A177-3AD203B41FA5}">
                      <a16:colId xmlns:a16="http://schemas.microsoft.com/office/drawing/2014/main" val="2011623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ENGLISH 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MEANING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PRONUNCIATION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904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TIDY MY ROOM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ORDENAR LA PIEZA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TAIDI MAI RUM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740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DO MY HOMEWORK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HACER LA TAREA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DU MAI JOMGUORK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210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DO THE DISHES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LAVAR LOS PLATOS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DU DE DISHES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749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WORK ON THE COMPUTER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TRABAJAR EN EL COMPUTADOR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GUORK ON DE COMPIURER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327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WATCH TV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VER TELEVISION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GUATCH TIVI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2961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CHAT WITH FRIENDS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HABLAR CON AMIGOS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CHAT GUID FRENDS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4820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473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5270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5D3222-BFDB-43FC-B905-51EB8DA58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A7A3539-2FB1-414F-978A-726217806D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05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491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GARAGE	       		HALL 			ATTIC   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5096" y="2282256"/>
            <a:ext cx="3727269" cy="383115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2365" y="2282256"/>
            <a:ext cx="4115209" cy="383115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b="6653"/>
          <a:stretch/>
        </p:blipFill>
        <p:spPr>
          <a:xfrm>
            <a:off x="8347574" y="2282256"/>
            <a:ext cx="3618003" cy="383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596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>
            <a:extLst>
              <a:ext uri="{FF2B5EF4-FFF2-40B4-BE49-F238E27FC236}">
                <a16:creationId xmlns:a16="http://schemas.microsoft.com/office/drawing/2014/main" id="{FBBD8DE4-1CF6-4D39-913C-A1346D90E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8195" name="Marcador de contenido 2">
            <a:extLst>
              <a:ext uri="{FF2B5EF4-FFF2-40B4-BE49-F238E27FC236}">
                <a16:creationId xmlns:a16="http://schemas.microsoft.com/office/drawing/2014/main" id="{D9CF0D51-E198-4BDD-8B01-F9B4B6534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altLang="es-CL"/>
          </a:p>
        </p:txBody>
      </p:sp>
      <p:pic>
        <p:nvPicPr>
          <p:cNvPr id="8196" name="Imagen 3">
            <a:extLst>
              <a:ext uri="{FF2B5EF4-FFF2-40B4-BE49-F238E27FC236}">
                <a16:creationId xmlns:a16="http://schemas.microsoft.com/office/drawing/2014/main" id="{B97AEC92-134A-45C2-89AF-F7CDE2001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34950"/>
            <a:ext cx="1168717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Imagen 4">
            <a:extLst>
              <a:ext uri="{FF2B5EF4-FFF2-40B4-BE49-F238E27FC236}">
                <a16:creationId xmlns:a16="http://schemas.microsoft.com/office/drawing/2014/main" id="{1F0A7626-6C3F-4DB7-A77A-CBD28EB17B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" y="3072425"/>
            <a:ext cx="11687175" cy="298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CuadroTexto 5">
            <a:extLst>
              <a:ext uri="{FF2B5EF4-FFF2-40B4-BE49-F238E27FC236}">
                <a16:creationId xmlns:a16="http://schemas.microsoft.com/office/drawing/2014/main" id="{095F056A-356D-477F-A635-35F371366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38" y="2835275"/>
            <a:ext cx="32781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CL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Tidy my room</a:t>
            </a:r>
            <a:endParaRPr kumimoji="0" lang="en-US" altLang="es-CL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199" name="CuadroTexto 6">
            <a:extLst>
              <a:ext uri="{FF2B5EF4-FFF2-40B4-BE49-F238E27FC236}">
                <a16:creationId xmlns:a16="http://schemas.microsoft.com/office/drawing/2014/main" id="{D5053A5A-E17D-4F0A-ADB2-9F9F9EC74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9775" y="2717800"/>
            <a:ext cx="3200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CL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 the dishes</a:t>
            </a:r>
            <a:endParaRPr kumimoji="0" lang="en-US" altLang="es-CL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>
            <a:extLst>
              <a:ext uri="{FF2B5EF4-FFF2-40B4-BE49-F238E27FC236}">
                <a16:creationId xmlns:a16="http://schemas.microsoft.com/office/drawing/2014/main" id="{5A5B9FA7-0A27-4128-ADAF-1F3F7CB2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/>
              <a:t>SOME EXAMPLES</a:t>
            </a:r>
            <a:endParaRPr altLang="es-CL"/>
          </a:p>
        </p:txBody>
      </p:sp>
      <p:pic>
        <p:nvPicPr>
          <p:cNvPr id="10243" name="Picture 2" descr="CÓMO LIMPIAR Y ORDENAR TU CUARTO EN 10 PASOS + Tips de ...">
            <a:extLst>
              <a:ext uri="{FF2B5EF4-FFF2-40B4-BE49-F238E27FC236}">
                <a16:creationId xmlns:a16="http://schemas.microsoft.com/office/drawing/2014/main" id="{9D8D216E-D3A4-4585-92E7-07ECF633BD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8688" y="1724025"/>
            <a:ext cx="6688137" cy="3762375"/>
          </a:xfrm>
          <a:noFill/>
        </p:spPr>
      </p:pic>
      <p:sp>
        <p:nvSpPr>
          <p:cNvPr id="10244" name="CuadroTexto 3">
            <a:extLst>
              <a:ext uri="{FF2B5EF4-FFF2-40B4-BE49-F238E27FC236}">
                <a16:creationId xmlns:a16="http://schemas.microsoft.com/office/drawing/2014/main" id="{CFABCD29-D603-4AF9-8B9A-0DAABAD29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2088" y="2014538"/>
            <a:ext cx="40227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C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</a:t>
            </a:r>
            <a:r>
              <a:rPr kumimoji="0" lang="es-CL" altLang="es-CL" sz="2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TIDY</a:t>
            </a:r>
            <a:r>
              <a:rPr kumimoji="0" lang="es-CL" altLang="es-C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MY CLOTHES IN MY  </a:t>
            </a:r>
            <a:r>
              <a:rPr kumimoji="0" lang="es-CL" altLang="es-CL" sz="2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BEDROOM</a:t>
            </a:r>
            <a:endParaRPr kumimoji="0" lang="en-US" altLang="es-CL" sz="28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1_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2_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52</TotalTime>
  <Words>231</Words>
  <Application>Microsoft Office PowerPoint</Application>
  <PresentationFormat>Panorámica</PresentationFormat>
  <Paragraphs>70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Century Gothic</vt:lpstr>
      <vt:lpstr>Gill Sans MT</vt:lpstr>
      <vt:lpstr>Galería</vt:lpstr>
      <vt:lpstr>1_Galería</vt:lpstr>
      <vt:lpstr>2_Galería</vt:lpstr>
      <vt:lpstr>English 5th grade </vt:lpstr>
      <vt:lpstr>Objective: to identify the parts of the house and the house/DAILY  routines. </vt:lpstr>
      <vt:lpstr>Presentación de PowerPoint</vt:lpstr>
      <vt:lpstr>PARTS OF THE HOUSE VOCABULARY</vt:lpstr>
      <vt:lpstr>HOUSE/DAILY ROUTINES VOCABULARY</vt:lpstr>
      <vt:lpstr>Presentación de PowerPoint</vt:lpstr>
      <vt:lpstr>GARAGE          HALL    ATTIC   </vt:lpstr>
      <vt:lpstr>Presentación de PowerPoint</vt:lpstr>
      <vt:lpstr>SOME EXAMPLES</vt:lpstr>
      <vt:lpstr>SOME EXAMPLES</vt:lpstr>
      <vt:lpstr>SOME EXAMPLES</vt:lpstr>
      <vt:lpstr>SOME EXAMPLES</vt:lpstr>
      <vt:lpstr>If you have any questions, ask 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5th grade</dc:title>
  <dc:creator>Maria Fernanda Fernández Jeldres</dc:creator>
  <cp:lastModifiedBy>Maria Fernanda Fernández Jeldres</cp:lastModifiedBy>
  <cp:revision>4</cp:revision>
  <dcterms:created xsi:type="dcterms:W3CDTF">2020-09-23T18:32:24Z</dcterms:created>
  <dcterms:modified xsi:type="dcterms:W3CDTF">2020-09-28T21:35:03Z</dcterms:modified>
</cp:coreProperties>
</file>