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331" r:id="rId3"/>
    <p:sldId id="332" r:id="rId4"/>
    <p:sldId id="333" r:id="rId5"/>
    <p:sldId id="340" r:id="rId6"/>
    <p:sldId id="341" r:id="rId7"/>
    <p:sldId id="342" r:id="rId8"/>
    <p:sldId id="343" r:id="rId9"/>
    <p:sldId id="344" r:id="rId10"/>
    <p:sldId id="345" r:id="rId11"/>
    <p:sldId id="346" r:id="rId12"/>
    <p:sldId id="347" r:id="rId13"/>
    <p:sldId id="348" r:id="rId14"/>
    <p:sldId id="349" r:id="rId15"/>
    <p:sldId id="350" r:id="rId16"/>
    <p:sldId id="351" r:id="rId17"/>
    <p:sldId id="322" r:id="rId18"/>
    <p:sldId id="339" r:id="rId19"/>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F69C1-72EA-46A3-A196-835B56942630}" v="45" dt="2020-11-23T19:35:39.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107" d="100"/>
          <a:sy n="107" d="100"/>
        </p:scale>
        <p:origin x="763"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pañía de Danza Sol de América" userId="fb2d1468578cd37f" providerId="LiveId" clId="{E38F69C1-72EA-46A3-A196-835B56942630}"/>
    <pc:docChg chg="undo custSel addSld modSld">
      <pc:chgData name="Compañía de Danza Sol de América" userId="fb2d1468578cd37f" providerId="LiveId" clId="{E38F69C1-72EA-46A3-A196-835B56942630}" dt="2020-11-23T19:35:39.607" v="897"/>
      <pc:docMkLst>
        <pc:docMk/>
      </pc:docMkLst>
      <pc:sldChg chg="addSp modSp">
        <pc:chgData name="Compañía de Danza Sol de América" userId="fb2d1468578cd37f" providerId="LiveId" clId="{E38F69C1-72EA-46A3-A196-835B56942630}" dt="2020-11-23T19:19:19.876" v="219" actId="14100"/>
        <pc:sldMkLst>
          <pc:docMk/>
          <pc:sldMk cId="0" sldId="262"/>
        </pc:sldMkLst>
        <pc:picChg chg="add mod">
          <ac:chgData name="Compañía de Danza Sol de América" userId="fb2d1468578cd37f" providerId="LiveId" clId="{E38F69C1-72EA-46A3-A196-835B56942630}" dt="2020-11-23T19:19:16.937" v="218" actId="1076"/>
          <ac:picMkLst>
            <pc:docMk/>
            <pc:sldMk cId="0" sldId="262"/>
            <ac:picMk id="14" creationId="{4FE1324B-4A77-43BE-9014-D731EAEAA881}"/>
          </ac:picMkLst>
        </pc:picChg>
        <pc:picChg chg="add mod">
          <ac:chgData name="Compañía de Danza Sol de América" userId="fb2d1468578cd37f" providerId="LiveId" clId="{E38F69C1-72EA-46A3-A196-835B56942630}" dt="2020-11-23T19:17:47.547" v="205" actId="14100"/>
          <ac:picMkLst>
            <pc:docMk/>
            <pc:sldMk cId="0" sldId="262"/>
            <ac:picMk id="15" creationId="{88D19404-57C0-4589-80FB-3F98431A301F}"/>
          </ac:picMkLst>
        </pc:picChg>
        <pc:picChg chg="add mod">
          <ac:chgData name="Compañía de Danza Sol de América" userId="fb2d1468578cd37f" providerId="LiveId" clId="{E38F69C1-72EA-46A3-A196-835B56942630}" dt="2020-11-23T19:18:03.886" v="209" actId="14100"/>
          <ac:picMkLst>
            <pc:docMk/>
            <pc:sldMk cId="0" sldId="262"/>
            <ac:picMk id="18" creationId="{67D6C771-DF56-4A3F-A370-752BC561C458}"/>
          </ac:picMkLst>
        </pc:picChg>
        <pc:picChg chg="add mod">
          <ac:chgData name="Compañía de Danza Sol de América" userId="fb2d1468578cd37f" providerId="LiveId" clId="{E38F69C1-72EA-46A3-A196-835B56942630}" dt="2020-11-23T19:19:19.876" v="219" actId="14100"/>
          <ac:picMkLst>
            <pc:docMk/>
            <pc:sldMk cId="0" sldId="262"/>
            <ac:picMk id="19" creationId="{D237EDBC-B5A0-423B-BEDF-FEA7B94EBABE}"/>
          </ac:picMkLst>
        </pc:picChg>
      </pc:sldChg>
      <pc:sldChg chg="modSp mod modAnim">
        <pc:chgData name="Compañía de Danza Sol de América" userId="fb2d1468578cd37f" providerId="LiveId" clId="{E38F69C1-72EA-46A3-A196-835B56942630}" dt="2020-11-23T19:35:32.824" v="896"/>
        <pc:sldMkLst>
          <pc:docMk/>
          <pc:sldMk cId="0" sldId="322"/>
        </pc:sldMkLst>
        <pc:spChg chg="mod">
          <ac:chgData name="Compañía de Danza Sol de América" userId="fb2d1468578cd37f" providerId="LiveId" clId="{E38F69C1-72EA-46A3-A196-835B56942630}" dt="2020-11-23T19:29:31.855" v="677" actId="20577"/>
          <ac:spMkLst>
            <pc:docMk/>
            <pc:sldMk cId="0" sldId="322"/>
            <ac:spMk id="4" creationId="{AF08DBE4-AAF5-4A4E-B943-84E267B08B98}"/>
          </ac:spMkLst>
        </pc:spChg>
        <pc:spChg chg="mod">
          <ac:chgData name="Compañía de Danza Sol de América" userId="fb2d1468578cd37f" providerId="LiveId" clId="{E38F69C1-72EA-46A3-A196-835B56942630}" dt="2020-11-23T19:31:33.819" v="720" actId="20577"/>
          <ac:spMkLst>
            <pc:docMk/>
            <pc:sldMk cId="0" sldId="322"/>
            <ac:spMk id="5" creationId="{BF0BEDE2-9848-4429-8950-144ADA056427}"/>
          </ac:spMkLst>
        </pc:spChg>
        <pc:spChg chg="mod">
          <ac:chgData name="Compañía de Danza Sol de América" userId="fb2d1468578cd37f" providerId="LiveId" clId="{E38F69C1-72EA-46A3-A196-835B56942630}" dt="2020-11-23T19:29:25.476" v="656" actId="20577"/>
          <ac:spMkLst>
            <pc:docMk/>
            <pc:sldMk cId="0" sldId="322"/>
            <ac:spMk id="6" creationId="{DDB61C13-17DE-452B-87A1-F01C6E600A90}"/>
          </ac:spMkLst>
        </pc:spChg>
        <pc:spChg chg="mod">
          <ac:chgData name="Compañía de Danza Sol de América" userId="fb2d1468578cd37f" providerId="LiveId" clId="{E38F69C1-72EA-46A3-A196-835B56942630}" dt="2020-11-23T19:29:10.562" v="635" actId="20577"/>
          <ac:spMkLst>
            <pc:docMk/>
            <pc:sldMk cId="0" sldId="322"/>
            <ac:spMk id="7" creationId="{9F45F8FF-8D49-4330-9151-15FEFB3CF21B}"/>
          </ac:spMkLst>
        </pc:spChg>
      </pc:sldChg>
      <pc:sldChg chg="modSp mod">
        <pc:chgData name="Compañía de Danza Sol de América" userId="fb2d1468578cd37f" providerId="LiveId" clId="{E38F69C1-72EA-46A3-A196-835B56942630}" dt="2020-11-23T19:30:45.612" v="679" actId="115"/>
        <pc:sldMkLst>
          <pc:docMk/>
          <pc:sldMk cId="0" sldId="333"/>
        </pc:sldMkLst>
        <pc:spChg chg="mod">
          <ac:chgData name="Compañía de Danza Sol de América" userId="fb2d1468578cd37f" providerId="LiveId" clId="{E38F69C1-72EA-46A3-A196-835B56942630}" dt="2020-11-23T19:30:45.612" v="679" actId="115"/>
          <ac:spMkLst>
            <pc:docMk/>
            <pc:sldMk cId="0" sldId="333"/>
            <ac:spMk id="2" creationId="{00000000-0000-0000-0000-000000000000}"/>
          </ac:spMkLst>
        </pc:spChg>
      </pc:sldChg>
      <pc:sldChg chg="modSp mod modAnim">
        <pc:chgData name="Compañía de Danza Sol de América" userId="fb2d1468578cd37f" providerId="LiveId" clId="{E38F69C1-72EA-46A3-A196-835B56942630}" dt="2020-11-23T19:35:39.607" v="897"/>
        <pc:sldMkLst>
          <pc:docMk/>
          <pc:sldMk cId="3487309901" sldId="339"/>
        </pc:sldMkLst>
        <pc:spChg chg="mod">
          <ac:chgData name="Compañía de Danza Sol de América" userId="fb2d1468578cd37f" providerId="LiveId" clId="{E38F69C1-72EA-46A3-A196-835B56942630}" dt="2020-11-23T19:34:29.723" v="891" actId="20577"/>
          <ac:spMkLst>
            <pc:docMk/>
            <pc:sldMk cId="3487309901" sldId="339"/>
            <ac:spMk id="3" creationId="{176B7B72-6A03-4950-A75E-6EEAE20B4219}"/>
          </ac:spMkLst>
        </pc:spChg>
        <pc:spChg chg="mod">
          <ac:chgData name="Compañía de Danza Sol de América" userId="fb2d1468578cd37f" providerId="LiveId" clId="{E38F69C1-72EA-46A3-A196-835B56942630}" dt="2020-11-23T19:34:22.703" v="870" actId="20577"/>
          <ac:spMkLst>
            <pc:docMk/>
            <pc:sldMk cId="3487309901" sldId="339"/>
            <ac:spMk id="5" creationId="{5A22548D-7BB5-410D-8291-7D8162670150}"/>
          </ac:spMkLst>
        </pc:spChg>
      </pc:sldChg>
      <pc:sldChg chg="addSp delSp modSp mod">
        <pc:chgData name="Compañía de Danza Sol de América" userId="fb2d1468578cd37f" providerId="LiveId" clId="{E38F69C1-72EA-46A3-A196-835B56942630}" dt="2020-11-23T19:09:44.251" v="31" actId="113"/>
        <pc:sldMkLst>
          <pc:docMk/>
          <pc:sldMk cId="1610291388" sldId="348"/>
        </pc:sldMkLst>
        <pc:spChg chg="mod">
          <ac:chgData name="Compañía de Danza Sol de América" userId="fb2d1468578cd37f" providerId="LiveId" clId="{E38F69C1-72EA-46A3-A196-835B56942630}" dt="2020-11-23T19:09:44.251" v="31" actId="113"/>
          <ac:spMkLst>
            <pc:docMk/>
            <pc:sldMk cId="1610291388" sldId="348"/>
            <ac:spMk id="7" creationId="{F4A00E5D-6DC4-468C-B227-EF2E4A829EE9}"/>
          </ac:spMkLst>
        </pc:spChg>
        <pc:spChg chg="del">
          <ac:chgData name="Compañía de Danza Sol de América" userId="fb2d1468578cd37f" providerId="LiveId" clId="{E38F69C1-72EA-46A3-A196-835B56942630}" dt="2020-11-23T19:07:56.447" v="0" actId="478"/>
          <ac:spMkLst>
            <pc:docMk/>
            <pc:sldMk cId="1610291388" sldId="348"/>
            <ac:spMk id="8" creationId="{0E5B9801-28B1-4F31-8ED9-78E49C830C1C}"/>
          </ac:spMkLst>
        </pc:spChg>
        <pc:spChg chg="mod">
          <ac:chgData name="Compañía de Danza Sol de América" userId="fb2d1468578cd37f" providerId="LiveId" clId="{E38F69C1-72EA-46A3-A196-835B56942630}" dt="2020-11-23T19:09:33.244" v="30" actId="122"/>
          <ac:spMkLst>
            <pc:docMk/>
            <pc:sldMk cId="1610291388" sldId="348"/>
            <ac:spMk id="9" creationId="{7C571CF4-F665-4668-8E21-D84E55B56C50}"/>
          </ac:spMkLst>
        </pc:spChg>
        <pc:spChg chg="del">
          <ac:chgData name="Compañía de Danza Sol de América" userId="fb2d1468578cd37f" providerId="LiveId" clId="{E38F69C1-72EA-46A3-A196-835B56942630}" dt="2020-11-23T19:09:09.893" v="7"/>
          <ac:spMkLst>
            <pc:docMk/>
            <pc:sldMk cId="1610291388" sldId="348"/>
            <ac:spMk id="10" creationId="{F5684BB6-E8D7-4BC0-A352-75317FEBE222}"/>
          </ac:spMkLst>
        </pc:spChg>
        <pc:picChg chg="add mod">
          <ac:chgData name="Compañía de Danza Sol de América" userId="fb2d1468578cd37f" providerId="LiveId" clId="{E38F69C1-72EA-46A3-A196-835B56942630}" dt="2020-11-23T19:09:24.503" v="12" actId="1076"/>
          <ac:picMkLst>
            <pc:docMk/>
            <pc:sldMk cId="1610291388" sldId="348"/>
            <ac:picMk id="6146" creationId="{1E794D58-FEEC-4970-9C33-5633B9991697}"/>
          </ac:picMkLst>
        </pc:picChg>
      </pc:sldChg>
      <pc:sldChg chg="addSp delSp modSp new mod chgLayout">
        <pc:chgData name="Compañía de Danza Sol de América" userId="fb2d1468578cd37f" providerId="LiveId" clId="{E38F69C1-72EA-46A3-A196-835B56942630}" dt="2020-11-23T19:11:09.508" v="98" actId="1076"/>
        <pc:sldMkLst>
          <pc:docMk/>
          <pc:sldMk cId="3882382780" sldId="349"/>
        </pc:sldMkLst>
        <pc:spChg chg="mod ord">
          <ac:chgData name="Compañía de Danza Sol de América" userId="fb2d1468578cd37f" providerId="LiveId" clId="{E38F69C1-72EA-46A3-A196-835B56942630}" dt="2020-11-23T19:10:55.701" v="95" actId="700"/>
          <ac:spMkLst>
            <pc:docMk/>
            <pc:sldMk cId="3882382780" sldId="349"/>
            <ac:spMk id="2" creationId="{4855F4EC-A020-45BF-AF98-D26A5D21FD3A}"/>
          </ac:spMkLst>
        </pc:spChg>
        <pc:spChg chg="del">
          <ac:chgData name="Compañía de Danza Sol de América" userId="fb2d1468578cd37f" providerId="LiveId" clId="{E38F69C1-72EA-46A3-A196-835B56942630}" dt="2020-11-23T19:10:55.701" v="95" actId="700"/>
          <ac:spMkLst>
            <pc:docMk/>
            <pc:sldMk cId="3882382780" sldId="349"/>
            <ac:spMk id="3" creationId="{2304F1BB-9190-431E-A8A7-3022C60A2E1A}"/>
          </ac:spMkLst>
        </pc:spChg>
        <pc:spChg chg="del">
          <ac:chgData name="Compañía de Danza Sol de América" userId="fb2d1468578cd37f" providerId="LiveId" clId="{E38F69C1-72EA-46A3-A196-835B56942630}" dt="2020-11-23T19:10:55.701" v="95" actId="700"/>
          <ac:spMkLst>
            <pc:docMk/>
            <pc:sldMk cId="3882382780" sldId="349"/>
            <ac:spMk id="4" creationId="{77034596-3530-433C-9847-272D2771EC06}"/>
          </ac:spMkLst>
        </pc:spChg>
        <pc:spChg chg="del mod ord">
          <ac:chgData name="Compañía de Danza Sol de América" userId="fb2d1468578cd37f" providerId="LiveId" clId="{E38F69C1-72EA-46A3-A196-835B56942630}" dt="2020-11-23T19:10:55.701" v="95" actId="700"/>
          <ac:spMkLst>
            <pc:docMk/>
            <pc:sldMk cId="3882382780" sldId="349"/>
            <ac:spMk id="5" creationId="{DEF9A265-0AA3-4315-B6DE-01C6198A4C2F}"/>
          </ac:spMkLst>
        </pc:spChg>
        <pc:spChg chg="del">
          <ac:chgData name="Compañía de Danza Sol de América" userId="fb2d1468578cd37f" providerId="LiveId" clId="{E38F69C1-72EA-46A3-A196-835B56942630}" dt="2020-11-23T19:10:55.701" v="95" actId="700"/>
          <ac:spMkLst>
            <pc:docMk/>
            <pc:sldMk cId="3882382780" sldId="349"/>
            <ac:spMk id="6" creationId="{13C5A43D-0979-4DB2-990C-AD2A0E9FE426}"/>
          </ac:spMkLst>
        </pc:spChg>
        <pc:spChg chg="add del mod ord">
          <ac:chgData name="Compañía de Danza Sol de América" userId="fb2d1468578cd37f" providerId="LiveId" clId="{E38F69C1-72EA-46A3-A196-835B56942630}" dt="2020-11-23T19:10:59.527" v="96" actId="22"/>
          <ac:spMkLst>
            <pc:docMk/>
            <pc:sldMk cId="3882382780" sldId="349"/>
            <ac:spMk id="7" creationId="{C564DA9A-8815-4782-8B3F-7751928AD70D}"/>
          </ac:spMkLst>
        </pc:spChg>
        <pc:picChg chg="add mod ord">
          <ac:chgData name="Compañía de Danza Sol de América" userId="fb2d1468578cd37f" providerId="LiveId" clId="{E38F69C1-72EA-46A3-A196-835B56942630}" dt="2020-11-23T19:11:09.508" v="98" actId="1076"/>
          <ac:picMkLst>
            <pc:docMk/>
            <pc:sldMk cId="3882382780" sldId="349"/>
            <ac:picMk id="9" creationId="{B3CCA2CD-A25C-4A37-8969-6F8E7155538D}"/>
          </ac:picMkLst>
        </pc:picChg>
      </pc:sldChg>
      <pc:sldChg chg="addSp modSp new mod">
        <pc:chgData name="Compañía de Danza Sol de América" userId="fb2d1468578cd37f" providerId="LiveId" clId="{E38F69C1-72EA-46A3-A196-835B56942630}" dt="2020-11-23T19:13:53.362" v="144" actId="1035"/>
        <pc:sldMkLst>
          <pc:docMk/>
          <pc:sldMk cId="1615343008" sldId="350"/>
        </pc:sldMkLst>
        <pc:spChg chg="mod">
          <ac:chgData name="Compañía de Danza Sol de América" userId="fb2d1468578cd37f" providerId="LiveId" clId="{E38F69C1-72EA-46A3-A196-835B56942630}" dt="2020-11-23T19:12:22.038" v="134" actId="123"/>
          <ac:spMkLst>
            <pc:docMk/>
            <pc:sldMk cId="1615343008" sldId="350"/>
            <ac:spMk id="2" creationId="{0C2133E6-AED3-49A9-98FE-AB6184DD8502}"/>
          </ac:spMkLst>
        </pc:spChg>
        <pc:spChg chg="mod">
          <ac:chgData name="Compañía de Danza Sol de América" userId="fb2d1468578cd37f" providerId="LiveId" clId="{E38F69C1-72EA-46A3-A196-835B56942630}" dt="2020-11-23T19:11:38.691" v="117" actId="20577"/>
          <ac:spMkLst>
            <pc:docMk/>
            <pc:sldMk cId="1615343008" sldId="350"/>
            <ac:spMk id="3" creationId="{030226C9-C038-41DE-A425-A083BBE00903}"/>
          </ac:spMkLst>
        </pc:spChg>
        <pc:picChg chg="add mod">
          <ac:chgData name="Compañía de Danza Sol de América" userId="fb2d1468578cd37f" providerId="LiveId" clId="{E38F69C1-72EA-46A3-A196-835B56942630}" dt="2020-11-23T19:13:53.362" v="144" actId="1035"/>
          <ac:picMkLst>
            <pc:docMk/>
            <pc:sldMk cId="1615343008" sldId="350"/>
            <ac:picMk id="7170" creationId="{28854AD6-21F8-4944-A957-32FED353F89D}"/>
          </ac:picMkLst>
        </pc:picChg>
      </pc:sldChg>
      <pc:sldChg chg="addSp delSp modSp new mod">
        <pc:chgData name="Compañía de Danza Sol de América" userId="fb2d1468578cd37f" providerId="LiveId" clId="{E38F69C1-72EA-46A3-A196-835B56942630}" dt="2020-11-23T19:16:52.989" v="197" actId="404"/>
        <pc:sldMkLst>
          <pc:docMk/>
          <pc:sldMk cId="1828063472" sldId="351"/>
        </pc:sldMkLst>
        <pc:spChg chg="del">
          <ac:chgData name="Compañía de Danza Sol de América" userId="fb2d1468578cd37f" providerId="LiveId" clId="{E38F69C1-72EA-46A3-A196-835B56942630}" dt="2020-11-23T19:16:22.921" v="189" actId="931"/>
          <ac:spMkLst>
            <pc:docMk/>
            <pc:sldMk cId="1828063472" sldId="351"/>
            <ac:spMk id="2" creationId="{315F51D9-83B1-4CE7-94A5-5349DF99E13C}"/>
          </ac:spMkLst>
        </pc:spChg>
        <pc:spChg chg="mod">
          <ac:chgData name="Compañía de Danza Sol de América" userId="fb2d1468578cd37f" providerId="LiveId" clId="{E38F69C1-72EA-46A3-A196-835B56942630}" dt="2020-11-23T19:16:52.989" v="197" actId="404"/>
          <ac:spMkLst>
            <pc:docMk/>
            <pc:sldMk cId="1828063472" sldId="351"/>
            <ac:spMk id="3" creationId="{72B48613-3925-4569-9F63-03A37347CCC5}"/>
          </ac:spMkLst>
        </pc:spChg>
        <pc:picChg chg="add mod">
          <ac:chgData name="Compañía de Danza Sol de América" userId="fb2d1468578cd37f" providerId="LiveId" clId="{E38F69C1-72EA-46A3-A196-835B56942630}" dt="2020-11-23T19:16:30.721" v="193" actId="14100"/>
          <ac:picMkLst>
            <pc:docMk/>
            <pc:sldMk cId="1828063472" sldId="351"/>
            <ac:picMk id="5" creationId="{5CED47C2-6B23-4E2A-9FF1-1BC9F11B1E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DB593-BE5C-46AF-B3B3-93A190F8D1FC}" type="datetimeFigureOut">
              <a:rPr lang="es-CL" smtClean="0"/>
              <a:pPr/>
              <a:t>23-11-2020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FB2D1-D075-40B0-A3A9-692AC5E4B0CD}"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A3FB2D1-D075-40B0-A3A9-692AC5E4B0CD}" type="slidenum">
              <a:rPr lang="es-CL" smtClean="0"/>
              <a:pPr/>
              <a:t>5</a:t>
            </a:fld>
            <a:endParaRPr lang="es-CL"/>
          </a:p>
        </p:txBody>
      </p:sp>
    </p:spTree>
    <p:extLst>
      <p:ext uri="{BB962C8B-B14F-4D97-AF65-F5344CB8AC3E}">
        <p14:creationId xmlns:p14="http://schemas.microsoft.com/office/powerpoint/2010/main" val="239308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3714750"/>
            <a:ext cx="9147765" cy="1434066"/>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F5A9B02-20A4-48EF-ACAE-2754AE68B661}" type="datetimeFigureOut">
              <a:rPr lang="es-CL" smtClean="0"/>
              <a:pPr/>
              <a:t>23-11-2020</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22B7B13-0CA7-4656-A5D0-1C16FC0A3828}"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10997"/>
            <a:ext cx="8229600" cy="328955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05980"/>
            <a:ext cx="1777470" cy="419457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81"/>
            <a:ext cx="6324600" cy="419457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7" name="6 Cheurón"/>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5A9B02-20A4-48EF-ACAE-2754AE68B661}" type="datetimeFigureOut">
              <a:rPr lang="es-CL" smtClean="0"/>
              <a:pPr/>
              <a:t>23-11-2020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4805958"/>
            <a:ext cx="1920240" cy="274320"/>
          </a:xfrm>
        </p:spPr>
        <p:txBody>
          <a:bodyPr/>
          <a:lstStyle/>
          <a:p>
            <a:fld id="{2F5A9B02-20A4-48EF-ACAE-2754AE68B661}" type="datetimeFigureOut">
              <a:rPr lang="es-CL" smtClean="0"/>
              <a:pPr/>
              <a:t>23-11-2020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22B7B13-0CA7-4656-A5D0-1C16FC0A3828}"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F5A9B02-20A4-48EF-ACAE-2754AE68B661}" type="datetimeFigureOut">
              <a:rPr lang="es-CL" smtClean="0"/>
              <a:pPr/>
              <a:t>23-11-2020</a:t>
            </a:fld>
            <a:endParaRPr lang="es-CL"/>
          </a:p>
        </p:txBody>
      </p:sp>
      <p:sp>
        <p:nvSpPr>
          <p:cNvPr id="6" name="5 Marcador de pie de página"/>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22B7B13-0CA7-4656-A5D0-1C16FC0A3828}" type="slidenum">
              <a:rPr lang="es-CL" smtClean="0"/>
              <a:pPr/>
              <a:t>‹Nº›</a:t>
            </a:fld>
            <a:endParaRPr lang="es-CL"/>
          </a:p>
        </p:txBody>
      </p:sp>
      <p:sp>
        <p:nvSpPr>
          <p:cNvPr id="2" name="1 Título"/>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2F5A9B02-20A4-48EF-ACAE-2754AE68B661}" type="datetimeFigureOut">
              <a:rPr lang="es-CL" smtClean="0"/>
              <a:pPr/>
              <a:t>23-11-2020</a:t>
            </a:fld>
            <a:endParaRPr lang="es-CL"/>
          </a:p>
        </p:txBody>
      </p:sp>
      <p:sp>
        <p:nvSpPr>
          <p:cNvPr id="22" name="21 Marcador de pie de página"/>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122B7B13-0CA7-4656-A5D0-1C16FC0A3828}"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9622"/>
            <a:ext cx="7772400" cy="1372321"/>
          </a:xfrm>
        </p:spPr>
        <p:txBody>
          <a:bodyPr>
            <a:normAutofit/>
          </a:bodyPr>
          <a:lstStyle/>
          <a:p>
            <a:r>
              <a:rPr lang="es-CL" sz="4400" dirty="0"/>
              <a:t>Derechos y deberes</a:t>
            </a:r>
          </a:p>
        </p:txBody>
      </p:sp>
      <p:sp>
        <p:nvSpPr>
          <p:cNvPr id="3" name="2 Subtítulo"/>
          <p:cNvSpPr>
            <a:spLocks noGrp="1"/>
          </p:cNvSpPr>
          <p:nvPr>
            <p:ph type="subTitle" idx="1"/>
          </p:nvPr>
        </p:nvSpPr>
        <p:spPr>
          <a:xfrm>
            <a:off x="685800" y="2708705"/>
            <a:ext cx="7772400" cy="1105183"/>
          </a:xfrm>
        </p:spPr>
        <p:txBody>
          <a:bodyPr>
            <a:normAutofit fontScale="62500" lnSpcReduction="20000"/>
          </a:bodyPr>
          <a:lstStyle/>
          <a:p>
            <a:r>
              <a:rPr lang="es-CL" b="1" i="1" dirty="0">
                <a:solidFill>
                  <a:schemeClr val="tx1"/>
                </a:solidFill>
              </a:rPr>
              <a:t> </a:t>
            </a:r>
          </a:p>
          <a:p>
            <a:endParaRPr lang="es-CL" dirty="0">
              <a:solidFill>
                <a:schemeClr val="tx1"/>
              </a:solidFill>
            </a:endParaRPr>
          </a:p>
          <a:p>
            <a:r>
              <a:rPr lang="es-CL" sz="2800" dirty="0">
                <a:solidFill>
                  <a:schemeClr val="tx1"/>
                </a:solidFill>
              </a:rPr>
              <a:t>Historia, Geografía y Ciencias Sociales</a:t>
            </a:r>
            <a:endParaRPr lang="es-CL" dirty="0">
              <a:solidFill>
                <a:schemeClr val="tx1"/>
              </a:solidFill>
            </a:endParaRPr>
          </a:p>
          <a:p>
            <a:r>
              <a:rPr lang="es-CL" i="1" dirty="0">
                <a:solidFill>
                  <a:schemeClr val="tx1"/>
                </a:solidFill>
              </a:rPr>
              <a:t>5to Básico.</a:t>
            </a:r>
          </a:p>
        </p:txBody>
      </p:sp>
      <p:pic>
        <p:nvPicPr>
          <p:cNvPr id="4" name="3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3498"/>
            <a:ext cx="792088" cy="972108"/>
          </a:xfrm>
          <a:prstGeom prst="rect">
            <a:avLst/>
          </a:prstGeom>
          <a:noFill/>
          <a:ln>
            <a:noFill/>
          </a:ln>
        </p:spPr>
      </p:pic>
      <p:sp>
        <p:nvSpPr>
          <p:cNvPr id="7" name="2 Subtítulo"/>
          <p:cNvSpPr txBox="1">
            <a:spLocks/>
          </p:cNvSpPr>
          <p:nvPr/>
        </p:nvSpPr>
        <p:spPr>
          <a:xfrm>
            <a:off x="1371600" y="4461960"/>
            <a:ext cx="7772400" cy="486054"/>
          </a:xfrm>
          <a:prstGeom prst="rect">
            <a:avLst/>
          </a:prstGeom>
        </p:spPr>
        <p:txBody>
          <a:bodyPr vert="horz" lIns="45720" rIns="45720">
            <a:normAutofit lnSpcReduction="1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CL" sz="2700" b="0" i="0" u="none" strike="noStrike" kern="1200" cap="none" spc="0" normalizeH="0" baseline="0" noProof="0" dirty="0">
                <a:ln>
                  <a:noFill/>
                </a:ln>
                <a:solidFill>
                  <a:schemeClr val="bg1"/>
                </a:solidFill>
                <a:effectLst/>
                <a:uLnTx/>
                <a:uFillTx/>
                <a:latin typeface="+mn-lt"/>
                <a:ea typeface="+mn-ea"/>
                <a:cs typeface="+mn-cs"/>
              </a:rPr>
              <a:t>Profesor: José Mella Rojas.</a:t>
            </a:r>
          </a:p>
        </p:txBody>
      </p:sp>
      <p:sp>
        <p:nvSpPr>
          <p:cNvPr id="34818" name="AutoShape 2"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2" name="AutoShape 6"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4" name="AutoShape 8" descr="Resultado de imagen para renacimiento"/>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4" name="Picture 2" descr="Deberes de los niños - Escolar - ABC Color">
            <a:extLst>
              <a:ext uri="{FF2B5EF4-FFF2-40B4-BE49-F238E27FC236}">
                <a16:creationId xmlns:a16="http://schemas.microsoft.com/office/drawing/2014/main" id="{4FE1324B-4A77-43BE-9014-D731EAEAA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5606"/>
            <a:ext cx="1528267" cy="21885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ta sería la regulación para la muerte digna de menores | Noticias  jurídicas y análisis de nuevas leyes AMBITOJURIDICO.COM">
            <a:extLst>
              <a:ext uri="{FF2B5EF4-FFF2-40B4-BE49-F238E27FC236}">
                <a16:creationId xmlns:a16="http://schemas.microsoft.com/office/drawing/2014/main" id="{88D19404-57C0-4589-80FB-3F98431A3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1431"/>
            <a:ext cx="3203302" cy="16016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ituación actual de las defensoras y defensores de Derechos Humanos en  Latinoamérica - Pólemos">
            <a:extLst>
              <a:ext uri="{FF2B5EF4-FFF2-40B4-BE49-F238E27FC236}">
                <a16:creationId xmlns:a16="http://schemas.microsoft.com/office/drawing/2014/main" id="{67D6C771-DF56-4A3F-A370-752BC561C4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733" y="-13122"/>
            <a:ext cx="3031420" cy="15767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erechos de las personas en estado de emergencia">
            <a:extLst>
              <a:ext uri="{FF2B5EF4-FFF2-40B4-BE49-F238E27FC236}">
                <a16:creationId xmlns:a16="http://schemas.microsoft.com/office/drawing/2014/main" id="{D237EDBC-B5A0-423B-BEDF-FEA7B94EBA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04" t="22544" r="24030"/>
          <a:stretch/>
        </p:blipFill>
        <p:spPr bwMode="auto">
          <a:xfrm>
            <a:off x="0" y="3466901"/>
            <a:ext cx="1475656" cy="16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8B225D2-C0C3-45D5-AEAA-06AA840CF5BC}"/>
              </a:ext>
            </a:extLst>
          </p:cNvPr>
          <p:cNvSpPr>
            <a:spLocks noGrp="1"/>
          </p:cNvSpPr>
          <p:nvPr>
            <p:ph idx="1"/>
          </p:nvPr>
        </p:nvSpPr>
        <p:spPr>
          <a:xfrm>
            <a:off x="457200" y="1625550"/>
            <a:ext cx="8229600" cy="3394472"/>
          </a:xfrm>
        </p:spPr>
        <p:txBody>
          <a:bodyPr/>
          <a:lstStyle/>
          <a:p>
            <a:pPr algn="just"/>
            <a:r>
              <a:rPr lang="es-MX" sz="1800" b="0" i="0" u="none" strike="noStrike" baseline="0" dirty="0">
                <a:latin typeface="AspiraNar-Regular"/>
              </a:rPr>
              <a:t>No siempre los derechos han estado garantizados para toda la humanidad. Por el contrario, este ha sido un logro relativamente reciente y es el resultado de la lucha y el sacrificio de miles de personas, así como de la obtención de complejos acuerdos políticos.</a:t>
            </a:r>
          </a:p>
          <a:p>
            <a:pPr marL="109728" indent="0" algn="just">
              <a:buNone/>
            </a:pPr>
            <a:endParaRPr lang="es-MX" sz="1800" b="0" i="0" u="none" strike="noStrike" baseline="0" dirty="0">
              <a:latin typeface="AspiraNar-Regular"/>
            </a:endParaRPr>
          </a:p>
          <a:p>
            <a:pPr algn="just"/>
            <a:r>
              <a:rPr lang="es-MX" sz="1800" b="0" i="0" u="none" strike="noStrike" baseline="0" dirty="0">
                <a:latin typeface="AspiraNar-Regular"/>
              </a:rPr>
              <a:t>Además de la Declaración Universal de Derechos Humanos, un documento fundamental en Chile con relación a los derechos de las personas es la </a:t>
            </a:r>
            <a:r>
              <a:rPr lang="es-MX" sz="1800" b="1" i="0" u="none" strike="noStrike" baseline="0" dirty="0">
                <a:latin typeface="AspiraNar-Regular"/>
              </a:rPr>
              <a:t>Constitución Política de la República</a:t>
            </a:r>
            <a:r>
              <a:rPr lang="es-MX" sz="1800" b="0" i="0" u="none" strike="noStrike" baseline="0" dirty="0">
                <a:latin typeface="AspiraNar-Regular"/>
              </a:rPr>
              <a:t>. Este texto es la ley fundamental del país y en él se establecen, entre otras aspectos, los principales derechos de las personas y los deberes de las instituciones.</a:t>
            </a:r>
            <a:endParaRPr lang="es-CL" dirty="0"/>
          </a:p>
        </p:txBody>
      </p:sp>
      <p:sp>
        <p:nvSpPr>
          <p:cNvPr id="3" name="Título 2">
            <a:extLst>
              <a:ext uri="{FF2B5EF4-FFF2-40B4-BE49-F238E27FC236}">
                <a16:creationId xmlns:a16="http://schemas.microsoft.com/office/drawing/2014/main" id="{64056BFA-0AEB-4AB5-B6CF-A97463173D1D}"/>
              </a:ext>
            </a:extLst>
          </p:cNvPr>
          <p:cNvSpPr>
            <a:spLocks noGrp="1"/>
          </p:cNvSpPr>
          <p:nvPr>
            <p:ph type="title"/>
          </p:nvPr>
        </p:nvSpPr>
        <p:spPr/>
        <p:txBody>
          <a:bodyPr/>
          <a:lstStyle/>
          <a:p>
            <a:r>
              <a:rPr lang="es-CL" dirty="0"/>
              <a:t>Los derechos.</a:t>
            </a:r>
          </a:p>
        </p:txBody>
      </p:sp>
      <p:pic>
        <p:nvPicPr>
          <p:cNvPr id="5122" name="Picture 2" descr="Situación actual de las defensoras y defensores de Derechos Humanos en  Latinoamérica - Pólemos">
            <a:extLst>
              <a:ext uri="{FF2B5EF4-FFF2-40B4-BE49-F238E27FC236}">
                <a16:creationId xmlns:a16="http://schemas.microsoft.com/office/drawing/2014/main" id="{53A81C7F-F774-4641-8D2F-9F45C3C99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12068"/>
            <a:ext cx="2887829" cy="15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6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0263BCD-1708-4E25-BA9A-D9F5585B3194}"/>
              </a:ext>
            </a:extLst>
          </p:cNvPr>
          <p:cNvPicPr>
            <a:picLocks noGrp="1" noChangeAspect="1"/>
          </p:cNvPicPr>
          <p:nvPr>
            <p:ph idx="1"/>
          </p:nvPr>
        </p:nvPicPr>
        <p:blipFill>
          <a:blip r:embed="rId2"/>
          <a:stretch>
            <a:fillRect/>
          </a:stretch>
        </p:blipFill>
        <p:spPr>
          <a:xfrm>
            <a:off x="0" y="11137"/>
            <a:ext cx="5689575" cy="5179280"/>
          </a:xfrm>
        </p:spPr>
      </p:pic>
      <p:sp>
        <p:nvSpPr>
          <p:cNvPr id="3" name="Título 2">
            <a:extLst>
              <a:ext uri="{FF2B5EF4-FFF2-40B4-BE49-F238E27FC236}">
                <a16:creationId xmlns:a16="http://schemas.microsoft.com/office/drawing/2014/main" id="{AE4BE203-C0D4-449E-9580-46D1EE5F68A9}"/>
              </a:ext>
            </a:extLst>
          </p:cNvPr>
          <p:cNvSpPr>
            <a:spLocks noGrp="1"/>
          </p:cNvSpPr>
          <p:nvPr>
            <p:ph type="title"/>
          </p:nvPr>
        </p:nvSpPr>
        <p:spPr>
          <a:xfrm>
            <a:off x="5940152" y="2067694"/>
            <a:ext cx="2890664" cy="857250"/>
          </a:xfrm>
        </p:spPr>
        <p:txBody>
          <a:bodyPr>
            <a:noAutofit/>
          </a:bodyPr>
          <a:lstStyle/>
          <a:p>
            <a:r>
              <a:rPr lang="es-CL" sz="2400" dirty="0"/>
              <a:t>Categorías de derechos en la era contemporánea.</a:t>
            </a:r>
          </a:p>
        </p:txBody>
      </p:sp>
    </p:spTree>
    <p:extLst>
      <p:ext uri="{BB962C8B-B14F-4D97-AF65-F5344CB8AC3E}">
        <p14:creationId xmlns:p14="http://schemas.microsoft.com/office/powerpoint/2010/main" val="85490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86EF52-999F-41E0-AA31-54CF9A87D5E3}"/>
              </a:ext>
            </a:extLst>
          </p:cNvPr>
          <p:cNvSpPr>
            <a:spLocks noGrp="1"/>
          </p:cNvSpPr>
          <p:nvPr>
            <p:ph type="title"/>
          </p:nvPr>
        </p:nvSpPr>
        <p:spPr/>
        <p:txBody>
          <a:bodyPr>
            <a:noAutofit/>
          </a:bodyPr>
          <a:lstStyle/>
          <a:p>
            <a:r>
              <a:rPr lang="es-CL" sz="3200" dirty="0"/>
              <a:t>Derechos humanos y la Constitución.</a:t>
            </a:r>
          </a:p>
        </p:txBody>
      </p:sp>
      <p:pic>
        <p:nvPicPr>
          <p:cNvPr id="9" name="Marcador de contenido 8">
            <a:extLst>
              <a:ext uri="{FF2B5EF4-FFF2-40B4-BE49-F238E27FC236}">
                <a16:creationId xmlns:a16="http://schemas.microsoft.com/office/drawing/2014/main" id="{7B9476EF-8001-4B9F-99FF-C93DD9D58F31}"/>
              </a:ext>
            </a:extLst>
          </p:cNvPr>
          <p:cNvPicPr>
            <a:picLocks noGrp="1" noChangeAspect="1"/>
          </p:cNvPicPr>
          <p:nvPr>
            <p:ph sz="quarter" idx="2"/>
          </p:nvPr>
        </p:nvPicPr>
        <p:blipFill>
          <a:blip r:embed="rId2"/>
          <a:stretch>
            <a:fillRect/>
          </a:stretch>
        </p:blipFill>
        <p:spPr>
          <a:xfrm>
            <a:off x="921661" y="1062038"/>
            <a:ext cx="3146283" cy="3856037"/>
          </a:xfrm>
        </p:spPr>
      </p:pic>
      <p:pic>
        <p:nvPicPr>
          <p:cNvPr id="11" name="Marcador de contenido 10">
            <a:extLst>
              <a:ext uri="{FF2B5EF4-FFF2-40B4-BE49-F238E27FC236}">
                <a16:creationId xmlns:a16="http://schemas.microsoft.com/office/drawing/2014/main" id="{B0BE27D7-0D8A-4700-8B72-36D5FE3DB3F6}"/>
              </a:ext>
            </a:extLst>
          </p:cNvPr>
          <p:cNvPicPr>
            <a:picLocks noGrp="1" noChangeAspect="1"/>
          </p:cNvPicPr>
          <p:nvPr>
            <p:ph sz="quarter" idx="4"/>
          </p:nvPr>
        </p:nvPicPr>
        <p:blipFill>
          <a:blip r:embed="rId3"/>
          <a:stretch>
            <a:fillRect/>
          </a:stretch>
        </p:blipFill>
        <p:spPr>
          <a:xfrm>
            <a:off x="5220072" y="1062038"/>
            <a:ext cx="3146282" cy="3791326"/>
          </a:xfrm>
        </p:spPr>
      </p:pic>
    </p:spTree>
    <p:extLst>
      <p:ext uri="{BB962C8B-B14F-4D97-AF65-F5344CB8AC3E}">
        <p14:creationId xmlns:p14="http://schemas.microsoft.com/office/powerpoint/2010/main" val="121996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39A6C3-1477-458A-975C-91500AE4783E}"/>
              </a:ext>
            </a:extLst>
          </p:cNvPr>
          <p:cNvSpPr>
            <a:spLocks noGrp="1"/>
          </p:cNvSpPr>
          <p:nvPr>
            <p:ph type="title"/>
          </p:nvPr>
        </p:nvSpPr>
        <p:spPr/>
        <p:txBody>
          <a:bodyPr/>
          <a:lstStyle/>
          <a:p>
            <a:r>
              <a:rPr lang="es-CL" dirty="0"/>
              <a:t>Los deberes</a:t>
            </a:r>
          </a:p>
        </p:txBody>
      </p:sp>
      <p:sp>
        <p:nvSpPr>
          <p:cNvPr id="9" name="Marcador de texto 8">
            <a:extLst>
              <a:ext uri="{FF2B5EF4-FFF2-40B4-BE49-F238E27FC236}">
                <a16:creationId xmlns:a16="http://schemas.microsoft.com/office/drawing/2014/main" id="{7C571CF4-F665-4668-8E21-D84E55B56C50}"/>
              </a:ext>
            </a:extLst>
          </p:cNvPr>
          <p:cNvSpPr>
            <a:spLocks noGrp="1"/>
          </p:cNvSpPr>
          <p:nvPr>
            <p:ph type="body" sz="half" idx="3"/>
          </p:nvPr>
        </p:nvSpPr>
        <p:spPr/>
        <p:txBody>
          <a:bodyPr/>
          <a:lstStyle/>
          <a:p>
            <a:pPr algn="ctr"/>
            <a:r>
              <a:rPr lang="es-CL" dirty="0"/>
              <a:t>Nuestros deberes.</a:t>
            </a:r>
          </a:p>
        </p:txBody>
      </p:sp>
      <p:sp>
        <p:nvSpPr>
          <p:cNvPr id="7" name="Marcador de contenido 6">
            <a:extLst>
              <a:ext uri="{FF2B5EF4-FFF2-40B4-BE49-F238E27FC236}">
                <a16:creationId xmlns:a16="http://schemas.microsoft.com/office/drawing/2014/main" id="{F4A00E5D-6DC4-468C-B227-EF2E4A829EE9}"/>
              </a:ext>
            </a:extLst>
          </p:cNvPr>
          <p:cNvSpPr>
            <a:spLocks noGrp="1"/>
          </p:cNvSpPr>
          <p:nvPr>
            <p:ph sz="quarter" idx="2"/>
          </p:nvPr>
        </p:nvSpPr>
        <p:spPr>
          <a:xfrm>
            <a:off x="457200" y="1083220"/>
            <a:ext cx="4040188" cy="3545929"/>
          </a:xfrm>
        </p:spPr>
        <p:txBody>
          <a:bodyPr>
            <a:normAutofit/>
          </a:bodyPr>
          <a:lstStyle/>
          <a:p>
            <a:pPr algn="just"/>
            <a:r>
              <a:rPr lang="es-MX" sz="1800" b="0" i="0" u="none" strike="noStrike" baseline="0" dirty="0">
                <a:latin typeface="AspiraNar-Regular"/>
              </a:rPr>
              <a:t>La existencia de </a:t>
            </a:r>
            <a:r>
              <a:rPr lang="es-MX" sz="1800" b="1" i="0" u="none" strike="noStrike" baseline="0" dirty="0">
                <a:latin typeface="AspiraNar-Medium"/>
              </a:rPr>
              <a:t>deberes</a:t>
            </a:r>
            <a:r>
              <a:rPr lang="es-MX" sz="1800" b="0" i="0" u="none" strike="noStrike" baseline="0" dirty="0">
                <a:latin typeface="AspiraNar-Medium"/>
              </a:rPr>
              <a:t> </a:t>
            </a:r>
            <a:r>
              <a:rPr lang="es-MX" sz="1800" b="0" i="0" u="none" strike="noStrike" baseline="0" dirty="0">
                <a:latin typeface="AspiraNar-Regular"/>
              </a:rPr>
              <a:t>y </a:t>
            </a:r>
            <a:r>
              <a:rPr lang="es-MX" sz="1800" b="1" i="0" u="none" strike="noStrike" baseline="0" dirty="0">
                <a:latin typeface="AspiraNar-Medium"/>
              </a:rPr>
              <a:t>responsabilidades</a:t>
            </a:r>
            <a:r>
              <a:rPr lang="es-MX" sz="1800" b="0" i="0" u="none" strike="noStrike" baseline="0" dirty="0">
                <a:latin typeface="AspiraNar-Medium"/>
              </a:rPr>
              <a:t> </a:t>
            </a:r>
            <a:r>
              <a:rPr lang="es-MX" sz="1800" b="0" i="0" u="none" strike="noStrike" baseline="0" dirty="0">
                <a:latin typeface="AspiraNar-Regular"/>
              </a:rPr>
              <a:t>de las personas se relaciona con la necesidad de asegurar el respeto de los </a:t>
            </a:r>
            <a:r>
              <a:rPr lang="es-MX" sz="1800" b="1" i="0" u="none" strike="noStrike" baseline="0" dirty="0">
                <a:latin typeface="AspiraNar-Regular"/>
              </a:rPr>
              <a:t>derechos</a:t>
            </a:r>
            <a:r>
              <a:rPr lang="es-MX" sz="1800" b="0" i="0" u="none" strike="noStrike" baseline="0" dirty="0">
                <a:latin typeface="AspiraNar-Regular"/>
              </a:rPr>
              <a:t> de los demás. </a:t>
            </a:r>
          </a:p>
          <a:p>
            <a:pPr algn="just"/>
            <a:endParaRPr lang="es-MX" sz="1800" dirty="0">
              <a:latin typeface="AspiraNar-Regular"/>
            </a:endParaRPr>
          </a:p>
          <a:p>
            <a:pPr algn="just"/>
            <a:r>
              <a:rPr lang="es-MX" sz="1800" b="0" i="0" u="none" strike="noStrike" baseline="0" dirty="0">
                <a:latin typeface="AspiraNar-Regular"/>
              </a:rPr>
              <a:t>Muchos de estos deberes y estas responsabilidades se encuentran establecidos en </a:t>
            </a:r>
            <a:r>
              <a:rPr lang="es-MX" sz="1800" b="1" i="0" u="none" strike="noStrike" baseline="0" dirty="0">
                <a:latin typeface="AspiraNar-Regular"/>
              </a:rPr>
              <a:t>leyes y normas </a:t>
            </a:r>
            <a:r>
              <a:rPr lang="es-MX" sz="1800" b="0" i="0" u="none" strike="noStrike" baseline="0" dirty="0">
                <a:latin typeface="AspiraNar-Regular"/>
              </a:rPr>
              <a:t>destinadas a regular el comportamiento de las personas en sociedad.</a:t>
            </a:r>
            <a:endParaRPr lang="es-CL" dirty="0"/>
          </a:p>
        </p:txBody>
      </p:sp>
      <p:pic>
        <p:nvPicPr>
          <p:cNvPr id="6146" name="Picture 2" descr="Deberes de los niños - Escolar - ABC Color">
            <a:extLst>
              <a:ext uri="{FF2B5EF4-FFF2-40B4-BE49-F238E27FC236}">
                <a16:creationId xmlns:a16="http://schemas.microsoft.com/office/drawing/2014/main" id="{1E794D58-FEEC-4970-9C33-5633B999169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81166" y="284955"/>
            <a:ext cx="2969496" cy="377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9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B3CCA2CD-A25C-4A37-8969-6F8E7155538D}"/>
              </a:ext>
            </a:extLst>
          </p:cNvPr>
          <p:cNvPicPr>
            <a:picLocks noGrp="1" noChangeAspect="1"/>
          </p:cNvPicPr>
          <p:nvPr>
            <p:ph idx="1"/>
          </p:nvPr>
        </p:nvPicPr>
        <p:blipFill>
          <a:blip r:embed="rId2"/>
          <a:stretch>
            <a:fillRect/>
          </a:stretch>
        </p:blipFill>
        <p:spPr>
          <a:xfrm>
            <a:off x="457200" y="1347614"/>
            <a:ext cx="8227902" cy="3065637"/>
          </a:xfrm>
        </p:spPr>
      </p:pic>
      <p:sp>
        <p:nvSpPr>
          <p:cNvPr id="2" name="Título 1">
            <a:extLst>
              <a:ext uri="{FF2B5EF4-FFF2-40B4-BE49-F238E27FC236}">
                <a16:creationId xmlns:a16="http://schemas.microsoft.com/office/drawing/2014/main" id="{4855F4EC-A020-45BF-AF98-D26A5D21FD3A}"/>
              </a:ext>
            </a:extLst>
          </p:cNvPr>
          <p:cNvSpPr>
            <a:spLocks noGrp="1"/>
          </p:cNvSpPr>
          <p:nvPr>
            <p:ph type="title"/>
          </p:nvPr>
        </p:nvSpPr>
        <p:spPr/>
        <p:txBody>
          <a:bodyPr>
            <a:noAutofit/>
          </a:bodyPr>
          <a:lstStyle/>
          <a:p>
            <a:r>
              <a:rPr lang="es-CL" sz="3200" dirty="0"/>
              <a:t>Los derechos generan deberes y responsabilidades.</a:t>
            </a:r>
          </a:p>
        </p:txBody>
      </p:sp>
    </p:spTree>
    <p:extLst>
      <p:ext uri="{BB962C8B-B14F-4D97-AF65-F5344CB8AC3E}">
        <p14:creationId xmlns:p14="http://schemas.microsoft.com/office/powerpoint/2010/main" val="388238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C2133E6-AED3-49A9-98FE-AB6184DD8502}"/>
              </a:ext>
            </a:extLst>
          </p:cNvPr>
          <p:cNvSpPr>
            <a:spLocks noGrp="1"/>
          </p:cNvSpPr>
          <p:nvPr>
            <p:ph idx="1"/>
          </p:nvPr>
        </p:nvSpPr>
        <p:spPr/>
        <p:txBody>
          <a:bodyPr/>
          <a:lstStyle/>
          <a:p>
            <a:pPr algn="just"/>
            <a:r>
              <a:rPr lang="es-MX" sz="1800" b="0" i="0" u="none" strike="noStrike" baseline="0" dirty="0">
                <a:latin typeface="AspiraNar-Regular"/>
              </a:rPr>
              <a:t>El Estado es la sociedad políticamente organizada en un territorio que le pertenece. Para que las personas puedan ejercer sus derechos, es necesario que el Estado asegure su protección por medio de las leyes y de las instituciones. El Estado chileno asegura el respeto de los derechos fundamentales en su Constitución Política y mediante su adhesión a la Declaración Universal de Derechos Humanos (1948).</a:t>
            </a:r>
            <a:endParaRPr lang="es-CL" dirty="0"/>
          </a:p>
        </p:txBody>
      </p:sp>
      <p:sp>
        <p:nvSpPr>
          <p:cNvPr id="3" name="Título 2">
            <a:extLst>
              <a:ext uri="{FF2B5EF4-FFF2-40B4-BE49-F238E27FC236}">
                <a16:creationId xmlns:a16="http://schemas.microsoft.com/office/drawing/2014/main" id="{030226C9-C038-41DE-A425-A083BBE00903}"/>
              </a:ext>
            </a:extLst>
          </p:cNvPr>
          <p:cNvSpPr>
            <a:spLocks noGrp="1"/>
          </p:cNvSpPr>
          <p:nvPr>
            <p:ph type="title"/>
          </p:nvPr>
        </p:nvSpPr>
        <p:spPr/>
        <p:txBody>
          <a:bodyPr/>
          <a:lstStyle/>
          <a:p>
            <a:r>
              <a:rPr lang="es-CL" dirty="0"/>
              <a:t>El rol del Estado.</a:t>
            </a:r>
          </a:p>
        </p:txBody>
      </p:sp>
      <p:pic>
        <p:nvPicPr>
          <p:cNvPr id="7170" name="Picture 2" descr="El Estado como protector y principal promotor del respeto a los Derec…">
            <a:extLst>
              <a:ext uri="{FF2B5EF4-FFF2-40B4-BE49-F238E27FC236}">
                <a16:creationId xmlns:a16="http://schemas.microsoft.com/office/drawing/2014/main" id="{28854AD6-21F8-4944-A957-32FED353F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528" y="2931790"/>
            <a:ext cx="2924944" cy="21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4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Diagrama, Gráfico de burbujas&#10;&#10;Descripción generada automáticamente">
            <a:extLst>
              <a:ext uri="{FF2B5EF4-FFF2-40B4-BE49-F238E27FC236}">
                <a16:creationId xmlns:a16="http://schemas.microsoft.com/office/drawing/2014/main" id="{5CED47C2-6B23-4E2A-9FF1-1BC9F11B1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069" y="0"/>
            <a:ext cx="7106931" cy="5143500"/>
          </a:xfrm>
        </p:spPr>
      </p:pic>
      <p:sp>
        <p:nvSpPr>
          <p:cNvPr id="3" name="Título 2">
            <a:extLst>
              <a:ext uri="{FF2B5EF4-FFF2-40B4-BE49-F238E27FC236}">
                <a16:creationId xmlns:a16="http://schemas.microsoft.com/office/drawing/2014/main" id="{72B48613-3925-4569-9F63-03A37347CCC5}"/>
              </a:ext>
            </a:extLst>
          </p:cNvPr>
          <p:cNvSpPr>
            <a:spLocks noGrp="1"/>
          </p:cNvSpPr>
          <p:nvPr>
            <p:ph type="title"/>
          </p:nvPr>
        </p:nvSpPr>
        <p:spPr>
          <a:xfrm>
            <a:off x="0" y="2211710"/>
            <a:ext cx="2170584" cy="857250"/>
          </a:xfrm>
        </p:spPr>
        <p:txBody>
          <a:bodyPr>
            <a:noAutofit/>
          </a:bodyPr>
          <a:lstStyle/>
          <a:p>
            <a:r>
              <a:rPr lang="es-CL" sz="2400" dirty="0"/>
              <a:t>Derechos garantizados por el Estado.</a:t>
            </a:r>
          </a:p>
        </p:txBody>
      </p:sp>
    </p:spTree>
    <p:extLst>
      <p:ext uri="{BB962C8B-B14F-4D97-AF65-F5344CB8AC3E}">
        <p14:creationId xmlns:p14="http://schemas.microsoft.com/office/powerpoint/2010/main" val="182806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Preguntas de cierre.</a:t>
            </a:r>
          </a:p>
        </p:txBody>
      </p:sp>
      <p:sp>
        <p:nvSpPr>
          <p:cNvPr id="4" name="Marcador de texto 3">
            <a:extLst>
              <a:ext uri="{FF2B5EF4-FFF2-40B4-BE49-F238E27FC236}">
                <a16:creationId xmlns:a16="http://schemas.microsoft.com/office/drawing/2014/main" id="{AF08DBE4-AAF5-4A4E-B943-84E267B08B98}"/>
              </a:ext>
            </a:extLst>
          </p:cNvPr>
          <p:cNvSpPr>
            <a:spLocks noGrp="1"/>
          </p:cNvSpPr>
          <p:nvPr>
            <p:ph type="body" idx="1"/>
          </p:nvPr>
        </p:nvSpPr>
        <p:spPr/>
        <p:txBody>
          <a:bodyPr/>
          <a:lstStyle/>
          <a:p>
            <a:r>
              <a:rPr lang="es-CL" dirty="0"/>
              <a:t>Respuesta Correcta: D</a:t>
            </a:r>
          </a:p>
        </p:txBody>
      </p:sp>
      <p:sp>
        <p:nvSpPr>
          <p:cNvPr id="6" name="Marcador de texto 5">
            <a:extLst>
              <a:ext uri="{FF2B5EF4-FFF2-40B4-BE49-F238E27FC236}">
                <a16:creationId xmlns:a16="http://schemas.microsoft.com/office/drawing/2014/main" id="{DDB61C13-17DE-452B-87A1-F01C6E600A90}"/>
              </a:ext>
            </a:extLst>
          </p:cNvPr>
          <p:cNvSpPr>
            <a:spLocks noGrp="1"/>
          </p:cNvSpPr>
          <p:nvPr>
            <p:ph type="body" sz="half" idx="3"/>
          </p:nvPr>
        </p:nvSpPr>
        <p:spPr/>
        <p:txBody>
          <a:bodyPr/>
          <a:lstStyle/>
          <a:p>
            <a:r>
              <a:rPr lang="es-CL" dirty="0"/>
              <a:t>Respuesta correcta: B</a:t>
            </a:r>
          </a:p>
        </p:txBody>
      </p:sp>
      <p:sp>
        <p:nvSpPr>
          <p:cNvPr id="5" name="Marcador de contenido 4">
            <a:extLst>
              <a:ext uri="{FF2B5EF4-FFF2-40B4-BE49-F238E27FC236}">
                <a16:creationId xmlns:a16="http://schemas.microsoft.com/office/drawing/2014/main" id="{BF0BEDE2-9848-4429-8950-144ADA056427}"/>
              </a:ext>
            </a:extLst>
          </p:cNvPr>
          <p:cNvSpPr>
            <a:spLocks noGrp="1"/>
          </p:cNvSpPr>
          <p:nvPr>
            <p:ph sz="quarter" idx="2"/>
          </p:nvPr>
        </p:nvSpPr>
        <p:spPr/>
        <p:txBody>
          <a:bodyPr>
            <a:normAutofit/>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Arial" panose="020B0604020202020204" pitchFamily="34" charset="0"/>
              </a:rPr>
              <a:t>Son parte de los derechos de las personas:</a:t>
            </a:r>
          </a:p>
          <a:p>
            <a:pPr marL="742950" lvl="1" indent="-285750" algn="just">
              <a:lnSpc>
                <a:spcPct val="115000"/>
              </a:lnSpc>
              <a:buFont typeface="+mj-lt"/>
              <a:buAutoNum type="alphaLcParenR"/>
            </a:pPr>
            <a:r>
              <a:rPr lang="es-CL" sz="1600" dirty="0">
                <a:latin typeface="Arial" panose="020B0604020202020204" pitchFamily="34" charset="0"/>
                <a:ea typeface="Calibri" panose="020F0502020204030204" pitchFamily="34" charset="0"/>
                <a:cs typeface="Arial" panose="020B0604020202020204" pitchFamily="34" charset="0"/>
              </a:rPr>
              <a:t>Derecho a la educación.</a:t>
            </a:r>
            <a:endParaRPr lang="es-CL"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Derecho a la salud.</a:t>
            </a: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Derecho a la libertad de expresión.</a:t>
            </a: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Todos los anteriores.</a:t>
            </a:r>
          </a:p>
        </p:txBody>
      </p:sp>
      <p:sp>
        <p:nvSpPr>
          <p:cNvPr id="7" name="Marcador de contenido 6">
            <a:extLst>
              <a:ext uri="{FF2B5EF4-FFF2-40B4-BE49-F238E27FC236}">
                <a16:creationId xmlns:a16="http://schemas.microsoft.com/office/drawing/2014/main" id="{9F45F8FF-8D49-4330-9151-15FEFB3CF21B}"/>
              </a:ext>
            </a:extLst>
          </p:cNvPr>
          <p:cNvSpPr>
            <a:spLocks noGrp="1"/>
          </p:cNvSpPr>
          <p:nvPr>
            <p:ph sz="quarter" idx="4"/>
          </p:nvPr>
        </p:nvSpPr>
        <p:spPr/>
        <p:txBody>
          <a:bodyPr>
            <a:normAutofit/>
          </a:bodyPr>
          <a:lstStyle/>
          <a:p>
            <a:pPr marL="0" lvl="0" indent="0" algn="just">
              <a:buNone/>
            </a:pPr>
            <a:r>
              <a:rPr lang="es-MX" sz="1600" b="0" i="0" u="none" strike="noStrike" baseline="0" dirty="0">
                <a:latin typeface="Arial" panose="020B0604020202020204" pitchFamily="34" charset="0"/>
                <a:cs typeface="Arial" panose="020B0604020202020204" pitchFamily="34" charset="0"/>
              </a:rPr>
              <a:t>El documento en que se consagran los derechos fundamentales de las personas es:</a:t>
            </a:r>
            <a:endParaRPr lang="es-CL"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Declaració</a:t>
            </a:r>
            <a:r>
              <a:rPr lang="es-CL" sz="1600" dirty="0">
                <a:latin typeface="Arial" panose="020B0604020202020204" pitchFamily="34" charset="0"/>
                <a:ea typeface="Calibri" panose="020F0502020204030204" pitchFamily="34" charset="0"/>
                <a:cs typeface="Arial" panose="020B0604020202020204" pitchFamily="34" charset="0"/>
              </a:rPr>
              <a:t>n Universal de los Deberes Humanos.</a:t>
            </a:r>
            <a:endParaRPr lang="es-CL"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Declaración Universal de los Derechos Humanos.</a:t>
            </a:r>
          </a:p>
          <a:p>
            <a:pPr marL="742950" lvl="1" indent="-285750" algn="just">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Declaración de la Independencia de Chile.</a:t>
            </a:r>
          </a:p>
          <a:p>
            <a:pPr marL="742950" lvl="1" indent="-285750" algn="just">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Arial" panose="020B0604020202020204" pitchFamily="34" charset="0"/>
              </a:rPr>
              <a:t>Constitución Política de Chile.</a:t>
            </a:r>
          </a:p>
          <a:p>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2E420-FA9F-4AC9-B3CF-0E78365B57D8}"/>
              </a:ext>
            </a:extLst>
          </p:cNvPr>
          <p:cNvSpPr>
            <a:spLocks noGrp="1"/>
          </p:cNvSpPr>
          <p:nvPr>
            <p:ph type="title"/>
          </p:nvPr>
        </p:nvSpPr>
        <p:spPr/>
        <p:txBody>
          <a:bodyPr/>
          <a:lstStyle/>
          <a:p>
            <a:r>
              <a:rPr lang="es-CL" dirty="0"/>
              <a:t>Preguntas de cierre.</a:t>
            </a:r>
          </a:p>
        </p:txBody>
      </p:sp>
      <p:sp>
        <p:nvSpPr>
          <p:cNvPr id="3" name="Marcador de texto 2">
            <a:extLst>
              <a:ext uri="{FF2B5EF4-FFF2-40B4-BE49-F238E27FC236}">
                <a16:creationId xmlns:a16="http://schemas.microsoft.com/office/drawing/2014/main" id="{176B7B72-6A03-4950-A75E-6EEAE20B4219}"/>
              </a:ext>
            </a:extLst>
          </p:cNvPr>
          <p:cNvSpPr>
            <a:spLocks noGrp="1"/>
          </p:cNvSpPr>
          <p:nvPr>
            <p:ph type="body" idx="1"/>
          </p:nvPr>
        </p:nvSpPr>
        <p:spPr/>
        <p:txBody>
          <a:bodyPr/>
          <a:lstStyle/>
          <a:p>
            <a:r>
              <a:rPr lang="es-CL" dirty="0"/>
              <a:t>Respuesta correcta: A</a:t>
            </a:r>
          </a:p>
        </p:txBody>
      </p:sp>
      <p:sp>
        <p:nvSpPr>
          <p:cNvPr id="4" name="Marcador de texto 3">
            <a:extLst>
              <a:ext uri="{FF2B5EF4-FFF2-40B4-BE49-F238E27FC236}">
                <a16:creationId xmlns:a16="http://schemas.microsoft.com/office/drawing/2014/main" id="{19882B2C-8BCE-47F2-AD4B-934BE391E2C4}"/>
              </a:ext>
            </a:extLst>
          </p:cNvPr>
          <p:cNvSpPr>
            <a:spLocks noGrp="1"/>
          </p:cNvSpPr>
          <p:nvPr>
            <p:ph type="body" sz="half" idx="3"/>
          </p:nvPr>
        </p:nvSpPr>
        <p:spPr/>
        <p:txBody>
          <a:bodyPr/>
          <a:lstStyle/>
          <a:p>
            <a:endParaRPr lang="es-CL"/>
          </a:p>
        </p:txBody>
      </p:sp>
      <p:sp>
        <p:nvSpPr>
          <p:cNvPr id="5" name="Marcador de contenido 4">
            <a:extLst>
              <a:ext uri="{FF2B5EF4-FFF2-40B4-BE49-F238E27FC236}">
                <a16:creationId xmlns:a16="http://schemas.microsoft.com/office/drawing/2014/main" id="{5A22548D-7BB5-410D-8291-7D8162670150}"/>
              </a:ext>
            </a:extLst>
          </p:cNvPr>
          <p:cNvSpPr>
            <a:spLocks noGrp="1"/>
          </p:cNvSpPr>
          <p:nvPr>
            <p:ph sz="quarter" idx="2"/>
          </p:nvPr>
        </p:nvSpPr>
        <p:spPr/>
        <p:txBody>
          <a:bodyPr>
            <a:normAutofit/>
          </a:bodyPr>
          <a:lstStyle/>
          <a:p>
            <a:pPr marL="0" lvl="0" indent="0" algn="just">
              <a:lnSpc>
                <a:spcPct val="115000"/>
              </a:lnSpc>
              <a:buNone/>
            </a:pPr>
            <a:r>
              <a:rPr lang="es-CL" sz="1600" dirty="0">
                <a:effectLst/>
                <a:latin typeface="Arial" panose="020B0604020202020204" pitchFamily="34" charset="0"/>
                <a:ea typeface="Calibri" panose="020F0502020204030204" pitchFamily="34" charset="0"/>
                <a:cs typeface="Times New Roman" panose="02020603050405020304" pitchFamily="18" charset="0"/>
              </a:rPr>
              <a:t>La responsabilidad que generan los derechos de las personas, las denominamos: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Deberes.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latin typeface="Arial" panose="020B0604020202020204" pitchFamily="34" charset="0"/>
                <a:ea typeface="Calibri" panose="020F0502020204030204" pitchFamily="34" charset="0"/>
                <a:cs typeface="Times New Roman" panose="02020603050405020304" pitchFamily="18" charset="0"/>
              </a:rPr>
              <a:t>Declaración.</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Constitución.</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arenR"/>
            </a:pPr>
            <a:r>
              <a:rPr lang="es-CL" sz="1600" dirty="0">
                <a:effectLst/>
                <a:latin typeface="Arial" panose="020B0604020202020204" pitchFamily="34" charset="0"/>
                <a:ea typeface="Calibri" panose="020F0502020204030204" pitchFamily="34" charset="0"/>
                <a:cs typeface="Times New Roman" panose="02020603050405020304" pitchFamily="18" charset="0"/>
              </a:rPr>
              <a:t>Derechos.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arcador de contenido 5">
            <a:extLst>
              <a:ext uri="{FF2B5EF4-FFF2-40B4-BE49-F238E27FC236}">
                <a16:creationId xmlns:a16="http://schemas.microsoft.com/office/drawing/2014/main" id="{6C6B905A-B82C-44A2-B6F3-3ED128F346BD}"/>
              </a:ext>
            </a:extLst>
          </p:cNvPr>
          <p:cNvSpPr>
            <a:spLocks noGrp="1"/>
          </p:cNvSpPr>
          <p:nvPr>
            <p:ph sz="quarter" idx="4"/>
          </p:nvPr>
        </p:nvSpPr>
        <p:spPr/>
        <p:txBody>
          <a:bodyPr/>
          <a:lstStyle/>
          <a:p>
            <a:pPr marL="109728" indent="0" algn="ctr">
              <a:buNone/>
            </a:pPr>
            <a:r>
              <a:rPr lang="es-CL" sz="1800" b="1" u="sng" dirty="0">
                <a:effectLst/>
                <a:latin typeface="Arial" panose="020B0604020202020204" pitchFamily="34" charset="0"/>
                <a:ea typeface="Calibri" panose="020F0502020204030204" pitchFamily="34" charset="0"/>
                <a:cs typeface="Times New Roman" panose="02020603050405020304" pitchFamily="18" charset="0"/>
              </a:rPr>
              <a:t>PREGUNTAS ABIERTAS:</a:t>
            </a: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¿Qué aprendimos hoy?</a:t>
            </a:r>
          </a:p>
          <a:p>
            <a:pPr algn="just"/>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latin typeface="Arial" panose="020B0604020202020204" pitchFamily="34" charset="0"/>
                <a:ea typeface="Calibri" panose="020F0502020204030204" pitchFamily="34" charset="0"/>
                <a:cs typeface="Times New Roman" panose="02020603050405020304" pitchFamily="18" charset="0"/>
              </a:rPr>
              <a:t>¿Cómo lo aprendimos?</a:t>
            </a:r>
          </a:p>
          <a:p>
            <a:pPr marL="109728" indent="0" algn="just">
              <a:buNone/>
            </a:pPr>
            <a:endParaRPr lang="es-CL" sz="1800" dirty="0">
              <a:latin typeface="Arial" panose="020B0604020202020204" pitchFamily="34" charset="0"/>
              <a:ea typeface="Calibri" panose="020F0502020204030204" pitchFamily="34" charset="0"/>
              <a:cs typeface="Times New Roman" panose="02020603050405020304" pitchFamily="18" charset="0"/>
            </a:endParaRPr>
          </a:p>
          <a:p>
            <a:pPr algn="just"/>
            <a:r>
              <a:rPr lang="es-CL" sz="1800" dirty="0">
                <a:effectLst/>
                <a:latin typeface="Arial" panose="020B0604020202020204" pitchFamily="34" charset="0"/>
                <a:ea typeface="Calibri" panose="020F0502020204030204" pitchFamily="34" charset="0"/>
                <a:cs typeface="Times New Roman" panose="02020603050405020304" pitchFamily="18" charset="0"/>
              </a:rPr>
              <a:t>¿Cómo los conceptos </a:t>
            </a:r>
            <a:r>
              <a:rPr lang="es-CL" sz="1800" dirty="0">
                <a:latin typeface="Arial" panose="020B0604020202020204" pitchFamily="34" charset="0"/>
                <a:ea typeface="Calibri" panose="020F0502020204030204" pitchFamily="34" charset="0"/>
                <a:cs typeface="Times New Roman" panose="02020603050405020304" pitchFamily="18" charset="0"/>
              </a:rPr>
              <a:t>aprendidos en la clase los encontramos </a:t>
            </a:r>
            <a:r>
              <a:rPr lang="es-CL" sz="1800" dirty="0">
                <a:effectLst/>
                <a:latin typeface="Arial" panose="020B0604020202020204" pitchFamily="34" charset="0"/>
                <a:ea typeface="Calibri" panose="020F0502020204030204" pitchFamily="34" charset="0"/>
                <a:cs typeface="Times New Roman" panose="02020603050405020304" pitchFamily="18" charset="0"/>
              </a:rPr>
              <a:t>presentes hasta el día de hoy? </a:t>
            </a:r>
            <a:endParaRPr lang="es-CL" dirty="0"/>
          </a:p>
          <a:p>
            <a:pPr marL="109728" indent="0">
              <a:buNone/>
            </a:pPr>
            <a:endParaRPr lang="es-CL" dirty="0"/>
          </a:p>
        </p:txBody>
      </p:sp>
    </p:spTree>
    <p:extLst>
      <p:ext uri="{BB962C8B-B14F-4D97-AF65-F5344CB8AC3E}">
        <p14:creationId xmlns:p14="http://schemas.microsoft.com/office/powerpoint/2010/main" val="34873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a:t>Reconocer los derechos y deberes de las personas y su importancia, a través del desarrollo de una Guía de Estudio, utilizando diversos medios tecnológicos.</a:t>
            </a:r>
          </a:p>
        </p:txBody>
      </p:sp>
      <p:sp>
        <p:nvSpPr>
          <p:cNvPr id="3" name="2 Título"/>
          <p:cNvSpPr>
            <a:spLocks noGrp="1"/>
          </p:cNvSpPr>
          <p:nvPr>
            <p:ph type="title"/>
          </p:nvPr>
        </p:nvSpPr>
        <p:spPr/>
        <p:txBody>
          <a:bodyPr/>
          <a:lstStyle/>
          <a:p>
            <a:r>
              <a:rPr lang="es-CL" dirty="0"/>
              <a:t>Objetivo de la clase.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a:t>¿Qué entiendes por reconocer?</a:t>
            </a:r>
          </a:p>
          <a:p>
            <a:endParaRPr lang="es-CL" dirty="0"/>
          </a:p>
          <a:p>
            <a:r>
              <a:rPr lang="es-CL" dirty="0"/>
              <a:t>¿Qué entiendes por derechos?</a:t>
            </a:r>
          </a:p>
          <a:p>
            <a:endParaRPr lang="es-CL" dirty="0"/>
          </a:p>
          <a:p>
            <a:r>
              <a:rPr lang="es-CL" dirty="0"/>
              <a:t>¿Qué entiendes por deberes?</a:t>
            </a:r>
          </a:p>
          <a:p>
            <a:endParaRPr lang="es-CL" dirty="0"/>
          </a:p>
        </p:txBody>
      </p:sp>
      <p:sp>
        <p:nvSpPr>
          <p:cNvPr id="3" name="2 Título"/>
          <p:cNvSpPr>
            <a:spLocks noGrp="1"/>
          </p:cNvSpPr>
          <p:nvPr>
            <p:ph type="title"/>
          </p:nvPr>
        </p:nvSpPr>
        <p:spPr/>
        <p:txBody>
          <a:bodyPr/>
          <a:lstStyle/>
          <a:p>
            <a:r>
              <a:rPr lang="es-CL" dirty="0"/>
              <a:t>Preguntas de inicio.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algn="just"/>
            <a:r>
              <a:rPr lang="es-CL" b="1" u="sng" dirty="0">
                <a:latin typeface="Arial" panose="020B0604020202020204" pitchFamily="34" charset="0"/>
                <a:cs typeface="Arial" panose="020B0604020202020204" pitchFamily="34" charset="0"/>
              </a:rPr>
              <a:t>Reconocer: </a:t>
            </a:r>
            <a:r>
              <a:rPr lang="es-CL" b="0" i="0" dirty="0">
                <a:solidFill>
                  <a:srgbClr val="202124"/>
                </a:solidFill>
                <a:effectLst/>
                <a:latin typeface="Arial" panose="020B0604020202020204" pitchFamily="34" charset="0"/>
                <a:cs typeface="Arial" panose="020B0604020202020204" pitchFamily="34" charset="0"/>
              </a:rPr>
              <a:t>Distinguir o identificar a una persona o una cosa entre varias por una serie de características propias.</a:t>
            </a:r>
            <a:endParaRPr lang="es-CL" b="1" u="sng" dirty="0">
              <a:latin typeface="Arial" panose="020B0604020202020204" pitchFamily="34" charset="0"/>
              <a:cs typeface="Arial" panose="020B0604020202020204" pitchFamily="34" charset="0"/>
            </a:endParaRPr>
          </a:p>
          <a:p>
            <a:pPr algn="just"/>
            <a:endParaRPr lang="es-CL" dirty="0">
              <a:latin typeface="Arial" panose="020B0604020202020204" pitchFamily="34" charset="0"/>
              <a:cs typeface="Arial" panose="020B0604020202020204" pitchFamily="34" charset="0"/>
            </a:endParaRPr>
          </a:p>
          <a:p>
            <a:pPr algn="just"/>
            <a:r>
              <a:rPr lang="es-CL" b="1" u="sng" dirty="0">
                <a:latin typeface="Arial" panose="020B0604020202020204" pitchFamily="34" charset="0"/>
                <a:cs typeface="Arial" panose="020B0604020202020204" pitchFamily="34" charset="0"/>
              </a:rPr>
              <a:t>Derechos: </a:t>
            </a:r>
            <a:r>
              <a:rPr lang="es-MX" b="0" i="0" dirty="0">
                <a:solidFill>
                  <a:srgbClr val="202124"/>
                </a:solidFill>
                <a:effectLst/>
                <a:latin typeface="Arial" panose="020B0604020202020204" pitchFamily="34" charset="0"/>
                <a:cs typeface="Arial" panose="020B0604020202020204" pitchFamily="34" charset="0"/>
              </a:rPr>
              <a:t>Conjunto de principios, leyes y reglas que regulan la vida en sociedad y que las personas deben obedecer.</a:t>
            </a:r>
            <a:endParaRPr lang="es-CL" b="1" u="sng" dirty="0">
              <a:latin typeface="Arial" panose="020B0604020202020204" pitchFamily="34" charset="0"/>
              <a:cs typeface="Arial" panose="020B0604020202020204" pitchFamily="34" charset="0"/>
            </a:endParaRPr>
          </a:p>
          <a:p>
            <a:pPr marL="109728" indent="0" algn="just">
              <a:buNone/>
            </a:pPr>
            <a:endParaRPr lang="es-CL" dirty="0">
              <a:latin typeface="Arial" panose="020B0604020202020204" pitchFamily="34" charset="0"/>
              <a:cs typeface="Arial" panose="020B0604020202020204" pitchFamily="34" charset="0"/>
            </a:endParaRPr>
          </a:p>
          <a:p>
            <a:pPr algn="just"/>
            <a:r>
              <a:rPr lang="es-CL" b="1" u="sng" dirty="0">
                <a:latin typeface="Arial" panose="020B0604020202020204" pitchFamily="34" charset="0"/>
                <a:cs typeface="Arial" panose="020B0604020202020204" pitchFamily="34" charset="0"/>
              </a:rPr>
              <a:t>Deberes:</a:t>
            </a:r>
            <a:r>
              <a:rPr lang="es-CL" dirty="0">
                <a:latin typeface="Arial" panose="020B0604020202020204" pitchFamily="34" charset="0"/>
                <a:cs typeface="Arial" panose="020B0604020202020204" pitchFamily="34" charset="0"/>
              </a:rPr>
              <a:t> </a:t>
            </a:r>
            <a:r>
              <a:rPr lang="es-MX" b="0" i="0" dirty="0">
                <a:solidFill>
                  <a:srgbClr val="202124"/>
                </a:solidFill>
                <a:effectLst/>
                <a:latin typeface="Arial" panose="020B0604020202020204" pitchFamily="34" charset="0"/>
                <a:cs typeface="Arial" panose="020B0604020202020204" pitchFamily="34" charset="0"/>
              </a:rPr>
              <a:t>Se denomina deber o </a:t>
            </a:r>
            <a:r>
              <a:rPr lang="es-MX" b="1" i="0" dirty="0">
                <a:solidFill>
                  <a:srgbClr val="202124"/>
                </a:solidFill>
                <a:effectLst/>
                <a:latin typeface="Arial" panose="020B0604020202020204" pitchFamily="34" charset="0"/>
                <a:cs typeface="Arial" panose="020B0604020202020204" pitchFamily="34" charset="0"/>
              </a:rPr>
              <a:t>deberes</a:t>
            </a:r>
            <a:r>
              <a:rPr lang="es-MX" b="0" i="0" dirty="0">
                <a:solidFill>
                  <a:srgbClr val="202124"/>
                </a:solidFill>
                <a:effectLst/>
                <a:latin typeface="Arial" panose="020B0604020202020204" pitchFamily="34" charset="0"/>
                <a:cs typeface="Arial" panose="020B0604020202020204" pitchFamily="34" charset="0"/>
              </a:rPr>
              <a:t> a la responsabilidad de un individuo frente a otro, aunque este otro puede ser una persona física (un par) o una persona jurídica (empresa, organización), incluso el mismo Estado.</a:t>
            </a:r>
            <a:endParaRPr lang="es-CL" dirty="0">
              <a:latin typeface="Arial" panose="020B0604020202020204" pitchFamily="34" charset="0"/>
              <a:cs typeface="Arial" panose="020B0604020202020204" pitchFamily="34" charset="0"/>
            </a:endParaRPr>
          </a:p>
        </p:txBody>
      </p:sp>
      <p:sp>
        <p:nvSpPr>
          <p:cNvPr id="3" name="2 Título"/>
          <p:cNvSpPr>
            <a:spLocks noGrp="1"/>
          </p:cNvSpPr>
          <p:nvPr>
            <p:ph type="title"/>
          </p:nvPr>
        </p:nvSpPr>
        <p:spPr/>
        <p:txBody>
          <a:bodyPr/>
          <a:lstStyle/>
          <a:p>
            <a:r>
              <a:rPr lang="es-CL" dirty="0"/>
              <a:t>Conceptos clave: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DCE6BC5F-2492-4598-839D-A26024644A57}"/>
              </a:ext>
            </a:extLst>
          </p:cNvPr>
          <p:cNvSpPr>
            <a:spLocks noGrp="1"/>
          </p:cNvSpPr>
          <p:nvPr>
            <p:ph type="title"/>
          </p:nvPr>
        </p:nvSpPr>
        <p:spPr/>
        <p:txBody>
          <a:bodyPr>
            <a:normAutofit fontScale="90000"/>
          </a:bodyPr>
          <a:lstStyle/>
          <a:p>
            <a:r>
              <a:rPr lang="es-CL" dirty="0"/>
              <a:t>Observa las siguientes imágenes:</a:t>
            </a:r>
          </a:p>
        </p:txBody>
      </p:sp>
      <p:sp>
        <p:nvSpPr>
          <p:cNvPr id="10" name="Marcador de texto 9">
            <a:extLst>
              <a:ext uri="{FF2B5EF4-FFF2-40B4-BE49-F238E27FC236}">
                <a16:creationId xmlns:a16="http://schemas.microsoft.com/office/drawing/2014/main" id="{DF997EC2-9F5E-444E-A976-C6CA2DD311A3}"/>
              </a:ext>
            </a:extLst>
          </p:cNvPr>
          <p:cNvSpPr>
            <a:spLocks noGrp="1"/>
          </p:cNvSpPr>
          <p:nvPr>
            <p:ph type="body" idx="1"/>
          </p:nvPr>
        </p:nvSpPr>
        <p:spPr/>
        <p:txBody>
          <a:bodyPr>
            <a:noAutofit/>
          </a:bodyPr>
          <a:lstStyle/>
          <a:p>
            <a:pPr algn="ctr"/>
            <a:r>
              <a:rPr lang="es-CL" sz="1900" dirty="0"/>
              <a:t>¿A qué derecho corresponde la imagen?</a:t>
            </a:r>
          </a:p>
        </p:txBody>
      </p:sp>
      <p:sp>
        <p:nvSpPr>
          <p:cNvPr id="12" name="Marcador de texto 11">
            <a:extLst>
              <a:ext uri="{FF2B5EF4-FFF2-40B4-BE49-F238E27FC236}">
                <a16:creationId xmlns:a16="http://schemas.microsoft.com/office/drawing/2014/main" id="{E61047A9-85F1-4780-918B-7624529F9479}"/>
              </a:ext>
            </a:extLst>
          </p:cNvPr>
          <p:cNvSpPr>
            <a:spLocks noGrp="1"/>
          </p:cNvSpPr>
          <p:nvPr>
            <p:ph type="body" sz="half" idx="3"/>
          </p:nvPr>
        </p:nvSpPr>
        <p:spPr/>
        <p:txBody>
          <a:bodyPr>
            <a:normAutofit fontScale="77500" lnSpcReduction="20000"/>
          </a:bodyPr>
          <a:lstStyle/>
          <a:p>
            <a:pPr algn="ctr"/>
            <a:r>
              <a:rPr lang="es-CL" sz="2400" dirty="0"/>
              <a:t>¿A qué derecho corresponde la imagen?</a:t>
            </a:r>
          </a:p>
        </p:txBody>
      </p:sp>
      <p:pic>
        <p:nvPicPr>
          <p:cNvPr id="1026" name="Picture 2" descr="Esta sería la regulación para la muerte digna de menores | Noticias  jurídicas y análisis de nuevas leyes AMBITOJURIDICO.COM">
            <a:extLst>
              <a:ext uri="{FF2B5EF4-FFF2-40B4-BE49-F238E27FC236}">
                <a16:creationId xmlns:a16="http://schemas.microsoft.com/office/drawing/2014/main" id="{34D2E219-18E4-4771-9BFA-C7827EB4745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57200" y="1551384"/>
            <a:ext cx="4040188" cy="2020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recho de los niños a la alimentación">
            <a:extLst>
              <a:ext uri="{FF2B5EF4-FFF2-40B4-BE49-F238E27FC236}">
                <a16:creationId xmlns:a16="http://schemas.microsoft.com/office/drawing/2014/main" id="{8B9FD24F-A9BD-4A40-BE4C-CE10586E24B2}"/>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599104"/>
            <a:ext cx="4041775" cy="192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8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9511F-0001-421E-B94B-9B9C817670D5}"/>
              </a:ext>
            </a:extLst>
          </p:cNvPr>
          <p:cNvSpPr>
            <a:spLocks noGrp="1"/>
          </p:cNvSpPr>
          <p:nvPr>
            <p:ph type="title"/>
          </p:nvPr>
        </p:nvSpPr>
        <p:spPr/>
        <p:txBody>
          <a:bodyPr>
            <a:normAutofit fontScale="90000"/>
          </a:bodyPr>
          <a:lstStyle/>
          <a:p>
            <a:r>
              <a:rPr lang="es-CL" dirty="0"/>
              <a:t>Observa las siguientes imágenes:</a:t>
            </a:r>
          </a:p>
        </p:txBody>
      </p:sp>
      <p:pic>
        <p:nvPicPr>
          <p:cNvPr id="2050" name="Picture 2" descr="El impacto de la crisis del coronavirus en el derecho a la educación en  todo el mundo | CME">
            <a:extLst>
              <a:ext uri="{FF2B5EF4-FFF2-40B4-BE49-F238E27FC236}">
                <a16:creationId xmlns:a16="http://schemas.microsoft.com/office/drawing/2014/main" id="{657A525B-6639-4C3A-BD79-4CFBD1078BD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 y="1214702"/>
            <a:ext cx="4040188" cy="26934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recho a manifestarse | Cosas Legales">
            <a:extLst>
              <a:ext uri="{FF2B5EF4-FFF2-40B4-BE49-F238E27FC236}">
                <a16:creationId xmlns:a16="http://schemas.microsoft.com/office/drawing/2014/main" id="{7E1EFDFE-51A0-41EB-A851-EDCB44421DB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64249" y="1082675"/>
            <a:ext cx="3803327" cy="2957513"/>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9">
            <a:extLst>
              <a:ext uri="{FF2B5EF4-FFF2-40B4-BE49-F238E27FC236}">
                <a16:creationId xmlns:a16="http://schemas.microsoft.com/office/drawing/2014/main" id="{06FD5FA2-3181-4D96-A942-1032103DD5BE}"/>
              </a:ext>
            </a:extLst>
          </p:cNvPr>
          <p:cNvSpPr>
            <a:spLocks noGrp="1"/>
          </p:cNvSpPr>
          <p:nvPr>
            <p:ph type="body" idx="1"/>
          </p:nvPr>
        </p:nvSpPr>
        <p:spPr>
          <a:xfrm>
            <a:off x="457200" y="4057650"/>
            <a:ext cx="4040188" cy="571500"/>
          </a:xfrm>
        </p:spPr>
        <p:txBody>
          <a:bodyPr>
            <a:noAutofit/>
          </a:bodyPr>
          <a:lstStyle/>
          <a:p>
            <a:pPr algn="ctr"/>
            <a:r>
              <a:rPr lang="es-CL" sz="1900" dirty="0"/>
              <a:t>¿A qué derecho corresponde la imagen?</a:t>
            </a:r>
          </a:p>
        </p:txBody>
      </p:sp>
      <p:sp>
        <p:nvSpPr>
          <p:cNvPr id="10" name="Marcador de texto 9">
            <a:extLst>
              <a:ext uri="{FF2B5EF4-FFF2-40B4-BE49-F238E27FC236}">
                <a16:creationId xmlns:a16="http://schemas.microsoft.com/office/drawing/2014/main" id="{6B827CF0-1D37-498B-B89C-049FBD4C69FD}"/>
              </a:ext>
            </a:extLst>
          </p:cNvPr>
          <p:cNvSpPr>
            <a:spLocks noGrp="1"/>
          </p:cNvSpPr>
          <p:nvPr>
            <p:ph type="body" sz="half" idx="3"/>
          </p:nvPr>
        </p:nvSpPr>
        <p:spPr>
          <a:xfrm>
            <a:off x="4645025" y="4057650"/>
            <a:ext cx="4041775" cy="571500"/>
          </a:xfrm>
        </p:spPr>
        <p:txBody>
          <a:bodyPr>
            <a:noAutofit/>
          </a:bodyPr>
          <a:lstStyle/>
          <a:p>
            <a:pPr algn="ctr"/>
            <a:r>
              <a:rPr lang="es-CL" sz="1900" dirty="0"/>
              <a:t>¿A qué derecho corresponde la imagen?</a:t>
            </a:r>
          </a:p>
        </p:txBody>
      </p:sp>
    </p:spTree>
    <p:extLst>
      <p:ext uri="{BB962C8B-B14F-4D97-AF65-F5344CB8AC3E}">
        <p14:creationId xmlns:p14="http://schemas.microsoft.com/office/powerpoint/2010/main" val="40798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A03A4-3195-4A93-A167-63EEA5D06073}"/>
              </a:ext>
            </a:extLst>
          </p:cNvPr>
          <p:cNvSpPr>
            <a:spLocks noGrp="1"/>
          </p:cNvSpPr>
          <p:nvPr>
            <p:ph type="title"/>
          </p:nvPr>
        </p:nvSpPr>
        <p:spPr>
          <a:xfrm>
            <a:off x="457201" y="246707"/>
            <a:ext cx="8229600" cy="857250"/>
          </a:xfrm>
        </p:spPr>
        <p:txBody>
          <a:bodyPr/>
          <a:lstStyle/>
          <a:p>
            <a:r>
              <a:rPr lang="es-CL" dirty="0"/>
              <a:t>Somos sujetos de derechos.</a:t>
            </a:r>
          </a:p>
        </p:txBody>
      </p:sp>
      <p:sp>
        <p:nvSpPr>
          <p:cNvPr id="4" name="Marcador de texto 3">
            <a:extLst>
              <a:ext uri="{FF2B5EF4-FFF2-40B4-BE49-F238E27FC236}">
                <a16:creationId xmlns:a16="http://schemas.microsoft.com/office/drawing/2014/main" id="{A7889A5D-899F-4290-B922-F28689478D15}"/>
              </a:ext>
            </a:extLst>
          </p:cNvPr>
          <p:cNvSpPr>
            <a:spLocks noGrp="1"/>
          </p:cNvSpPr>
          <p:nvPr>
            <p:ph type="body" sz="half" idx="3"/>
          </p:nvPr>
        </p:nvSpPr>
        <p:spPr/>
        <p:txBody>
          <a:bodyPr>
            <a:normAutofit fontScale="92500"/>
          </a:bodyPr>
          <a:lstStyle/>
          <a:p>
            <a:r>
              <a:rPr lang="es-CL" dirty="0"/>
              <a:t>Derechos de las personas.</a:t>
            </a:r>
          </a:p>
        </p:txBody>
      </p:sp>
      <p:sp>
        <p:nvSpPr>
          <p:cNvPr id="5" name="Marcador de contenido 4">
            <a:extLst>
              <a:ext uri="{FF2B5EF4-FFF2-40B4-BE49-F238E27FC236}">
                <a16:creationId xmlns:a16="http://schemas.microsoft.com/office/drawing/2014/main" id="{E74A8741-13DD-41EA-9410-A4B405C57B10}"/>
              </a:ext>
            </a:extLst>
          </p:cNvPr>
          <p:cNvSpPr>
            <a:spLocks noGrp="1"/>
          </p:cNvSpPr>
          <p:nvPr>
            <p:ph sz="quarter" idx="2"/>
          </p:nvPr>
        </p:nvSpPr>
        <p:spPr>
          <a:xfrm>
            <a:off x="251520" y="1083220"/>
            <a:ext cx="4245868" cy="3936802"/>
          </a:xfrm>
        </p:spPr>
        <p:txBody>
          <a:bodyPr>
            <a:normAutofit fontScale="85000" lnSpcReduction="20000"/>
          </a:bodyPr>
          <a:lstStyle/>
          <a:p>
            <a:pPr algn="just"/>
            <a:r>
              <a:rPr lang="es-MX" sz="1800" b="0" i="0" u="none" strike="noStrike" baseline="0" dirty="0">
                <a:latin typeface="AspiraNar-Regular"/>
              </a:rPr>
              <a:t>Todos los seres humanos, sin importar nuestro origen étnico, social o cultural, somos sujetos de </a:t>
            </a:r>
            <a:r>
              <a:rPr lang="es-MX" sz="1800" b="1" i="0" u="none" strike="noStrike" baseline="0" dirty="0">
                <a:latin typeface="AspiraNar-Regular"/>
              </a:rPr>
              <a:t>derecho</a:t>
            </a:r>
            <a:r>
              <a:rPr lang="es-MX" sz="1800" b="0" i="0" u="none" strike="noStrike" baseline="0" dirty="0">
                <a:latin typeface="AspiraNar-Regular"/>
              </a:rPr>
              <a:t>. Esto significa que poseemos desde nuestro nacimiento ciertos derechos fundamentales, todos por igual, solo por pertenecer a la especie humana.</a:t>
            </a:r>
          </a:p>
          <a:p>
            <a:pPr algn="just"/>
            <a:endParaRPr lang="es-MX" sz="1800" b="0" i="0" u="none" strike="noStrike" baseline="0" dirty="0">
              <a:latin typeface="AspiraNar-Regular"/>
            </a:endParaRPr>
          </a:p>
          <a:p>
            <a:pPr algn="just"/>
            <a:r>
              <a:rPr lang="es-MX" sz="1800" b="0" i="0" u="none" strike="noStrike" baseline="0" dirty="0">
                <a:latin typeface="AspiraNar-Regular"/>
              </a:rPr>
              <a:t>Estos derechos incluyen recibir </a:t>
            </a:r>
            <a:r>
              <a:rPr lang="es-MX" sz="1800" b="1" i="0" u="none" strike="noStrike" baseline="0" dirty="0">
                <a:latin typeface="AspiraNar-Regular"/>
              </a:rPr>
              <a:t>educación</a:t>
            </a:r>
            <a:r>
              <a:rPr lang="es-MX" sz="1800" b="0" i="0" u="none" strike="noStrike" baseline="0" dirty="0">
                <a:latin typeface="AspiraNar-Regular"/>
              </a:rPr>
              <a:t>, la </a:t>
            </a:r>
            <a:r>
              <a:rPr lang="es-MX" sz="1800" b="1" i="0" u="none" strike="noStrike" baseline="0" dirty="0">
                <a:latin typeface="AspiraNar-Regular"/>
              </a:rPr>
              <a:t>protección de nuestra salud</a:t>
            </a:r>
            <a:r>
              <a:rPr lang="es-MX" sz="1800" b="0" i="0" u="none" strike="noStrike" baseline="0" dirty="0">
                <a:latin typeface="AspiraNar-Regular"/>
              </a:rPr>
              <a:t>, la </a:t>
            </a:r>
            <a:r>
              <a:rPr lang="es-MX" sz="1800" b="1" i="0" u="none" strike="noStrike" baseline="0" dirty="0">
                <a:latin typeface="AspiraNar-Regular"/>
              </a:rPr>
              <a:t>libertad para expresarnos y asociarnos</a:t>
            </a:r>
            <a:r>
              <a:rPr lang="es-MX" sz="1800" b="0" i="0" u="none" strike="noStrike" baseline="0" dirty="0">
                <a:latin typeface="AspiraNar-Regular"/>
              </a:rPr>
              <a:t>, </a:t>
            </a:r>
            <a:r>
              <a:rPr lang="es-MX" sz="1800" b="1" i="0" u="none" strike="noStrike" baseline="0" dirty="0">
                <a:latin typeface="AspiraNar-Regular"/>
              </a:rPr>
              <a:t>practicar cualquier religión</a:t>
            </a:r>
            <a:r>
              <a:rPr lang="es-MX" sz="1800" b="0" i="0" u="none" strike="noStrike" baseline="0" dirty="0">
                <a:latin typeface="AspiraNar-Regular"/>
              </a:rPr>
              <a:t> y el </a:t>
            </a:r>
            <a:r>
              <a:rPr lang="es-MX" sz="1800" b="1" i="0" u="none" strike="noStrike" baseline="0" dirty="0">
                <a:latin typeface="AspiraNar-Regular"/>
              </a:rPr>
              <a:t>derecho a la propiedad privada</a:t>
            </a:r>
            <a:r>
              <a:rPr lang="es-MX" sz="1800" b="0" i="0" u="none" strike="noStrike" baseline="0" dirty="0">
                <a:latin typeface="AspiraNar-Regular"/>
              </a:rPr>
              <a:t> o a </a:t>
            </a:r>
            <a:r>
              <a:rPr lang="es-MX" sz="1800" b="1" i="0" u="none" strike="noStrike" baseline="0" dirty="0">
                <a:latin typeface="AspiraNar-Regular"/>
              </a:rPr>
              <a:t>ejercer una vida pública</a:t>
            </a:r>
            <a:r>
              <a:rPr lang="es-MX" sz="1800" b="0" i="0" u="none" strike="noStrike" baseline="0" dirty="0">
                <a:latin typeface="AspiraNar-Regular"/>
              </a:rPr>
              <a:t>, si así lo deseamos.</a:t>
            </a:r>
          </a:p>
          <a:p>
            <a:pPr algn="just"/>
            <a:endParaRPr lang="es-MX" sz="1800" dirty="0">
              <a:latin typeface="AspiraNar-Regular"/>
            </a:endParaRPr>
          </a:p>
          <a:p>
            <a:pPr algn="just"/>
            <a:r>
              <a:rPr lang="es-MX" sz="1800" b="0" i="0" u="none" strike="noStrike" baseline="0" dirty="0">
                <a:latin typeface="AspiraNar-Regular"/>
              </a:rPr>
              <a:t>Todos ellos, más muchos otros, son fundamentales para desarrollar nuestra libertad y potencial. Es por ello que deben ser respetados por nuestros pares y la sociedad, así como protegidos y garantizados por el Estado, sus leyes e instituciones.</a:t>
            </a:r>
            <a:endParaRPr lang="es-CL" dirty="0"/>
          </a:p>
        </p:txBody>
      </p:sp>
      <p:pic>
        <p:nvPicPr>
          <p:cNvPr id="3074" name="Picture 2" descr="Derechos de las personas en estado de emergencia">
            <a:extLst>
              <a:ext uri="{FF2B5EF4-FFF2-40B4-BE49-F238E27FC236}">
                <a16:creationId xmlns:a16="http://schemas.microsoft.com/office/drawing/2014/main" id="{2EFAD697-A736-4061-9EB3-53A1039A29C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99481" y="1082675"/>
            <a:ext cx="3932863"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7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61460-7CB6-4E3A-B4B8-EDFE39CB939F}"/>
              </a:ext>
            </a:extLst>
          </p:cNvPr>
          <p:cNvSpPr>
            <a:spLocks noGrp="1"/>
          </p:cNvSpPr>
          <p:nvPr>
            <p:ph type="title"/>
          </p:nvPr>
        </p:nvSpPr>
        <p:spPr/>
        <p:txBody>
          <a:bodyPr/>
          <a:lstStyle/>
          <a:p>
            <a:r>
              <a:rPr lang="es-CL" dirty="0"/>
              <a:t>Somos sujetos de derechos.</a:t>
            </a:r>
          </a:p>
        </p:txBody>
      </p:sp>
      <p:sp>
        <p:nvSpPr>
          <p:cNvPr id="3" name="Marcador de texto 2">
            <a:extLst>
              <a:ext uri="{FF2B5EF4-FFF2-40B4-BE49-F238E27FC236}">
                <a16:creationId xmlns:a16="http://schemas.microsoft.com/office/drawing/2014/main" id="{975B82C1-C775-4D21-A1BB-85E656BF70F8}"/>
              </a:ext>
            </a:extLst>
          </p:cNvPr>
          <p:cNvSpPr>
            <a:spLocks noGrp="1"/>
          </p:cNvSpPr>
          <p:nvPr>
            <p:ph type="body" idx="1"/>
          </p:nvPr>
        </p:nvSpPr>
        <p:spPr/>
        <p:txBody>
          <a:bodyPr/>
          <a:lstStyle/>
          <a:p>
            <a:pPr algn="ctr"/>
            <a:r>
              <a:rPr lang="es-CL" dirty="0"/>
              <a:t>ONU</a:t>
            </a:r>
          </a:p>
        </p:txBody>
      </p:sp>
      <p:sp>
        <p:nvSpPr>
          <p:cNvPr id="6" name="Marcador de contenido 5">
            <a:extLst>
              <a:ext uri="{FF2B5EF4-FFF2-40B4-BE49-F238E27FC236}">
                <a16:creationId xmlns:a16="http://schemas.microsoft.com/office/drawing/2014/main" id="{057360DE-338B-4034-A5C3-490D07A977E3}"/>
              </a:ext>
            </a:extLst>
          </p:cNvPr>
          <p:cNvSpPr>
            <a:spLocks noGrp="1"/>
          </p:cNvSpPr>
          <p:nvPr>
            <p:ph sz="quarter" idx="4"/>
          </p:nvPr>
        </p:nvSpPr>
        <p:spPr>
          <a:xfrm>
            <a:off x="4645026" y="1083220"/>
            <a:ext cx="4041775" cy="3545929"/>
          </a:xfrm>
        </p:spPr>
        <p:txBody>
          <a:bodyPr>
            <a:normAutofit/>
          </a:bodyPr>
          <a:lstStyle/>
          <a:p>
            <a:pPr algn="just"/>
            <a:r>
              <a:rPr lang="es-MX" sz="1800" b="0" i="0" u="none" strike="noStrike" baseline="0" dirty="0">
                <a:latin typeface="AspiraNar-Regular"/>
              </a:rPr>
              <a:t>El documento en que se consagran los derechos fundamentales de las personas es la </a:t>
            </a:r>
            <a:r>
              <a:rPr lang="es-MX" sz="1800" b="1" i="0" u="none" strike="noStrike" baseline="0" dirty="0">
                <a:latin typeface="AspiraNar-Medium"/>
              </a:rPr>
              <a:t>Declaración Universal de </a:t>
            </a:r>
            <a:r>
              <a:rPr lang="es-CL" sz="1800" b="1" i="0" u="none" strike="noStrike" baseline="0" dirty="0">
                <a:latin typeface="AspiraNar-Medium"/>
              </a:rPr>
              <a:t>Derechos Humanos </a:t>
            </a:r>
            <a:r>
              <a:rPr lang="es-CL" sz="1800" b="0" i="0" u="none" strike="noStrike" baseline="0" dirty="0">
                <a:latin typeface="AspiraNar-Regular"/>
              </a:rPr>
              <a:t>(1948), elaborada </a:t>
            </a:r>
            <a:r>
              <a:rPr lang="es-MX" sz="1800" b="0" i="0" u="none" strike="noStrike" baseline="0" dirty="0">
                <a:latin typeface="AspiraNar-Regular"/>
              </a:rPr>
              <a:t>con el objetivo de asegurar los avances que la humanidad había realizado en el reconocimiento de los derechos de las personas y evitar que se volvieran a cometer atrocidades como las de la </a:t>
            </a:r>
            <a:r>
              <a:rPr lang="es-CL" sz="1800" b="0" i="0" u="none" strike="noStrike" baseline="0" dirty="0">
                <a:latin typeface="AspiraNar-Regular"/>
              </a:rPr>
              <a:t>Segunda Guerra Mundial (1939-1945).</a:t>
            </a:r>
            <a:endParaRPr lang="es-CL" dirty="0"/>
          </a:p>
        </p:txBody>
      </p:sp>
      <p:pic>
        <p:nvPicPr>
          <p:cNvPr id="4098" name="Picture 2" descr="Declaración Universal de los Derechos Humanos - Qué es, definición y  concepto | Economipedia">
            <a:extLst>
              <a:ext uri="{FF2B5EF4-FFF2-40B4-BE49-F238E27FC236}">
                <a16:creationId xmlns:a16="http://schemas.microsoft.com/office/drawing/2014/main" id="{311C21C5-CC5A-417A-8391-DA30613E2100}"/>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26574" y="1464151"/>
            <a:ext cx="39014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6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extLst>
              <a:ext uri="{FF2B5EF4-FFF2-40B4-BE49-F238E27FC236}">
                <a16:creationId xmlns:a16="http://schemas.microsoft.com/office/drawing/2014/main" id="{5D5A17AA-0F8B-4DD6-AAA2-431C4840E28B}"/>
              </a:ext>
            </a:extLst>
          </p:cNvPr>
          <p:cNvPicPr>
            <a:picLocks noGrp="1" noChangeAspect="1"/>
          </p:cNvPicPr>
          <p:nvPr>
            <p:ph idx="1"/>
          </p:nvPr>
        </p:nvPicPr>
        <p:blipFill>
          <a:blip r:embed="rId2"/>
          <a:stretch>
            <a:fillRect/>
          </a:stretch>
        </p:blipFill>
        <p:spPr>
          <a:xfrm>
            <a:off x="5724129" y="0"/>
            <a:ext cx="3437880" cy="5154637"/>
          </a:xfrm>
        </p:spPr>
      </p:pic>
      <p:sp>
        <p:nvSpPr>
          <p:cNvPr id="7" name="Título 6">
            <a:extLst>
              <a:ext uri="{FF2B5EF4-FFF2-40B4-BE49-F238E27FC236}">
                <a16:creationId xmlns:a16="http://schemas.microsoft.com/office/drawing/2014/main" id="{F97BDCC5-2E6F-4683-91F8-7E3A52A1F013}"/>
              </a:ext>
            </a:extLst>
          </p:cNvPr>
          <p:cNvSpPr>
            <a:spLocks noGrp="1"/>
          </p:cNvSpPr>
          <p:nvPr>
            <p:ph type="title"/>
          </p:nvPr>
        </p:nvSpPr>
        <p:spPr>
          <a:xfrm>
            <a:off x="395536" y="2143125"/>
            <a:ext cx="4690864" cy="857250"/>
          </a:xfrm>
        </p:spPr>
        <p:txBody>
          <a:bodyPr>
            <a:noAutofit/>
          </a:bodyPr>
          <a:lstStyle/>
          <a:p>
            <a:r>
              <a:rPr lang="es-CL" sz="3200" dirty="0"/>
              <a:t>Declaración Universal de los Derechos Humanos (fragmento)</a:t>
            </a:r>
          </a:p>
        </p:txBody>
      </p:sp>
    </p:spTree>
    <p:extLst>
      <p:ext uri="{BB962C8B-B14F-4D97-AF65-F5344CB8AC3E}">
        <p14:creationId xmlns:p14="http://schemas.microsoft.com/office/powerpoint/2010/main" val="3696043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1697</TotalTime>
  <Words>828</Words>
  <Application>Microsoft Office PowerPoint</Application>
  <PresentationFormat>Presentación en pantalla (16:9)</PresentationFormat>
  <Paragraphs>79</Paragraphs>
  <Slides>18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AspiraNar-Medium</vt:lpstr>
      <vt:lpstr>AspiraNar-Regular</vt:lpstr>
      <vt:lpstr>Calibri</vt:lpstr>
      <vt:lpstr>Lucida Sans Unicode</vt:lpstr>
      <vt:lpstr>Verdana</vt:lpstr>
      <vt:lpstr>Wingdings 2</vt:lpstr>
      <vt:lpstr>Wingdings 3</vt:lpstr>
      <vt:lpstr>Concurrencia</vt:lpstr>
      <vt:lpstr>Derechos y deberes</vt:lpstr>
      <vt:lpstr>Objetivo de la clase.</vt:lpstr>
      <vt:lpstr>Preguntas de inicio.</vt:lpstr>
      <vt:lpstr>Conceptos clave:</vt:lpstr>
      <vt:lpstr>Observa las siguientes imágenes:</vt:lpstr>
      <vt:lpstr>Observa las siguientes imágenes:</vt:lpstr>
      <vt:lpstr>Somos sujetos de derechos.</vt:lpstr>
      <vt:lpstr>Somos sujetos de derechos.</vt:lpstr>
      <vt:lpstr>Declaración Universal de los Derechos Humanos (fragmento)</vt:lpstr>
      <vt:lpstr>Los derechos.</vt:lpstr>
      <vt:lpstr>Categorías de derechos en la era contemporánea.</vt:lpstr>
      <vt:lpstr>Derechos humanos y la Constitución.</vt:lpstr>
      <vt:lpstr>Los deberes</vt:lpstr>
      <vt:lpstr>Los derechos generan deberes y responsabilidades.</vt:lpstr>
      <vt:lpstr>El rol del Estado.</vt:lpstr>
      <vt:lpstr>Derechos garantizados por el Estado.</vt:lpstr>
      <vt:lpstr>Preguntas de cierre.</vt:lpstr>
      <vt:lpstr>Preguntas de 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Compañía de Danza Sol de América</dc:creator>
  <cp:lastModifiedBy>Compañía de Danza Sol de América</cp:lastModifiedBy>
  <cp:revision>87</cp:revision>
  <dcterms:created xsi:type="dcterms:W3CDTF">2019-07-29T15:09:30Z</dcterms:created>
  <dcterms:modified xsi:type="dcterms:W3CDTF">2020-11-23T19:43:41Z</dcterms:modified>
</cp:coreProperties>
</file>