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331" r:id="rId3"/>
    <p:sldId id="332" r:id="rId4"/>
    <p:sldId id="333" r:id="rId5"/>
    <p:sldId id="264" r:id="rId6"/>
    <p:sldId id="263" r:id="rId7"/>
    <p:sldId id="265" r:id="rId8"/>
    <p:sldId id="326" r:id="rId9"/>
    <p:sldId id="266" r:id="rId10"/>
    <p:sldId id="267" r:id="rId11"/>
    <p:sldId id="268" r:id="rId12"/>
    <p:sldId id="269" r:id="rId13"/>
    <p:sldId id="270" r:id="rId14"/>
    <p:sldId id="271" r:id="rId15"/>
    <p:sldId id="272" r:id="rId16"/>
    <p:sldId id="273" r:id="rId17"/>
    <p:sldId id="322" r:id="rId18"/>
    <p:sldId id="339" r:id="rId19"/>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981B8-2D4E-4AC2-876A-5E2D46BA51F6}" v="50" dt="2020-11-09T05:21:18.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pañía de Danza Sol de América" userId="fb2d1468578cd37f" providerId="LiveId" clId="{9AF981B8-2D4E-4AC2-876A-5E2D46BA51F6}"/>
    <pc:docChg chg="undo custSel addSld delSld modSld">
      <pc:chgData name="Compañía de Danza Sol de América" userId="fb2d1468578cd37f" providerId="LiveId" clId="{9AF981B8-2D4E-4AC2-876A-5E2D46BA51F6}" dt="2020-11-09T05:38:19.989" v="1002" actId="255"/>
      <pc:docMkLst>
        <pc:docMk/>
      </pc:docMkLst>
      <pc:sldChg chg="addSp delSp modSp mod">
        <pc:chgData name="Compañía de Danza Sol de América" userId="fb2d1468578cd37f" providerId="LiveId" clId="{9AF981B8-2D4E-4AC2-876A-5E2D46BA51F6}" dt="2020-11-05T02:27:13.373" v="987" actId="14100"/>
        <pc:sldMkLst>
          <pc:docMk/>
          <pc:sldMk cId="0" sldId="262"/>
        </pc:sldMkLst>
        <pc:spChg chg="mod">
          <ac:chgData name="Compañía de Danza Sol de América" userId="fb2d1468578cd37f" providerId="LiveId" clId="{9AF981B8-2D4E-4AC2-876A-5E2D46BA51F6}" dt="2020-11-05T00:59:19.354" v="63" actId="20577"/>
          <ac:spMkLst>
            <pc:docMk/>
            <pc:sldMk cId="0" sldId="262"/>
            <ac:spMk id="2" creationId="{00000000-0000-0000-0000-000000000000}"/>
          </ac:spMkLst>
        </pc:spChg>
        <pc:picChg chg="add mod">
          <ac:chgData name="Compañía de Danza Sol de América" userId="fb2d1468578cd37f" providerId="LiveId" clId="{9AF981B8-2D4E-4AC2-876A-5E2D46BA51F6}" dt="2020-11-05T02:26:18.958" v="977" actId="1076"/>
          <ac:picMkLst>
            <pc:docMk/>
            <pc:sldMk cId="0" sldId="262"/>
            <ac:picMk id="5" creationId="{FE40CC53-7FE4-40F2-818B-6760ACE5774D}"/>
          </ac:picMkLst>
        </pc:picChg>
        <pc:picChg chg="del">
          <ac:chgData name="Compañía de Danza Sol de América" userId="fb2d1468578cd37f" providerId="LiveId" clId="{9AF981B8-2D4E-4AC2-876A-5E2D46BA51F6}" dt="2020-11-05T00:59:26.266" v="66" actId="478"/>
          <ac:picMkLst>
            <pc:docMk/>
            <pc:sldMk cId="0" sldId="262"/>
            <ac:picMk id="10" creationId="{00000000-0000-0000-0000-000000000000}"/>
          </ac:picMkLst>
        </pc:picChg>
        <pc:picChg chg="del">
          <ac:chgData name="Compañía de Danza Sol de América" userId="fb2d1468578cd37f" providerId="LiveId" clId="{9AF981B8-2D4E-4AC2-876A-5E2D46BA51F6}" dt="2020-11-05T00:59:24.282" v="65" actId="478"/>
          <ac:picMkLst>
            <pc:docMk/>
            <pc:sldMk cId="0" sldId="262"/>
            <ac:picMk id="11" creationId="{00000000-0000-0000-0000-000000000000}"/>
          </ac:picMkLst>
        </pc:picChg>
        <pc:picChg chg="del">
          <ac:chgData name="Compañía de Danza Sol de América" userId="fb2d1468578cd37f" providerId="LiveId" clId="{9AF981B8-2D4E-4AC2-876A-5E2D46BA51F6}" dt="2020-11-05T00:59:22.586" v="64" actId="478"/>
          <ac:picMkLst>
            <pc:docMk/>
            <pc:sldMk cId="0" sldId="262"/>
            <ac:picMk id="12" creationId="{00000000-0000-0000-0000-000000000000}"/>
          </ac:picMkLst>
        </pc:picChg>
        <pc:picChg chg="add mod">
          <ac:chgData name="Compañía de Danza Sol de América" userId="fb2d1468578cd37f" providerId="LiveId" clId="{9AF981B8-2D4E-4AC2-876A-5E2D46BA51F6}" dt="2020-11-05T02:26:16.944" v="976" actId="14100"/>
          <ac:picMkLst>
            <pc:docMk/>
            <pc:sldMk cId="0" sldId="262"/>
            <ac:picMk id="13" creationId="{E778D5E0-4481-44E7-A370-7C4BE1F6160C}"/>
          </ac:picMkLst>
        </pc:picChg>
        <pc:picChg chg="add mod">
          <ac:chgData name="Compañía de Danza Sol de América" userId="fb2d1468578cd37f" providerId="LiveId" clId="{9AF981B8-2D4E-4AC2-876A-5E2D46BA51F6}" dt="2020-11-05T02:26:40.042" v="981" actId="14100"/>
          <ac:picMkLst>
            <pc:docMk/>
            <pc:sldMk cId="0" sldId="262"/>
            <ac:picMk id="16" creationId="{A9180898-4BF7-4D6F-89D4-04E3B81F6858}"/>
          </ac:picMkLst>
        </pc:picChg>
        <pc:picChg chg="add mod">
          <ac:chgData name="Compañía de Danza Sol de América" userId="fb2d1468578cd37f" providerId="LiveId" clId="{9AF981B8-2D4E-4AC2-876A-5E2D46BA51F6}" dt="2020-11-05T02:27:13.373" v="987" actId="14100"/>
          <ac:picMkLst>
            <pc:docMk/>
            <pc:sldMk cId="0" sldId="262"/>
            <ac:picMk id="17" creationId="{356CF8FB-B437-4D7E-BF9C-39867289D137}"/>
          </ac:picMkLst>
        </pc:picChg>
      </pc:sldChg>
      <pc:sldChg chg="addSp modSp new mod">
        <pc:chgData name="Compañía de Danza Sol de América" userId="fb2d1468578cd37f" providerId="LiveId" clId="{9AF981B8-2D4E-4AC2-876A-5E2D46BA51F6}" dt="2020-11-05T01:32:47.644" v="361" actId="113"/>
        <pc:sldMkLst>
          <pc:docMk/>
          <pc:sldMk cId="2746714152" sldId="263"/>
        </pc:sldMkLst>
        <pc:spChg chg="mod">
          <ac:chgData name="Compañía de Danza Sol de América" userId="fb2d1468578cd37f" providerId="LiveId" clId="{9AF981B8-2D4E-4AC2-876A-5E2D46BA51F6}" dt="2020-11-05T01:32:47.644" v="361" actId="113"/>
          <ac:spMkLst>
            <pc:docMk/>
            <pc:sldMk cId="2746714152" sldId="263"/>
            <ac:spMk id="2" creationId="{C3B42209-E039-4708-99EA-D53B1DD0BAC3}"/>
          </ac:spMkLst>
        </pc:spChg>
        <pc:spChg chg="mod">
          <ac:chgData name="Compañía de Danza Sol de América" userId="fb2d1468578cd37f" providerId="LiveId" clId="{9AF981B8-2D4E-4AC2-876A-5E2D46BA51F6}" dt="2020-11-05T01:10:07.625" v="83" actId="20577"/>
          <ac:spMkLst>
            <pc:docMk/>
            <pc:sldMk cId="2746714152" sldId="263"/>
            <ac:spMk id="3" creationId="{ED451A57-56B3-40DC-8010-C7F0E3FC1211}"/>
          </ac:spMkLst>
        </pc:spChg>
        <pc:picChg chg="add mod">
          <ac:chgData name="Compañía de Danza Sol de América" userId="fb2d1468578cd37f" providerId="LiveId" clId="{9AF981B8-2D4E-4AC2-876A-5E2D46BA51F6}" dt="2020-11-05T01:21:10.145" v="132" actId="14100"/>
          <ac:picMkLst>
            <pc:docMk/>
            <pc:sldMk cId="2746714152" sldId="263"/>
            <ac:picMk id="5" creationId="{B2C35846-EA33-4666-9146-879740E43B7F}"/>
          </ac:picMkLst>
        </pc:picChg>
      </pc:sldChg>
      <pc:sldChg chg="modSp new mod">
        <pc:chgData name="Compañía de Danza Sol de América" userId="fb2d1468578cd37f" providerId="LiveId" clId="{9AF981B8-2D4E-4AC2-876A-5E2D46BA51F6}" dt="2020-11-05T01:22:19.653" v="299" actId="5793"/>
        <pc:sldMkLst>
          <pc:docMk/>
          <pc:sldMk cId="2673763463" sldId="264"/>
        </pc:sldMkLst>
        <pc:spChg chg="mod">
          <ac:chgData name="Compañía de Danza Sol de América" userId="fb2d1468578cd37f" providerId="LiveId" clId="{9AF981B8-2D4E-4AC2-876A-5E2D46BA51F6}" dt="2020-11-05T01:22:19.653" v="299" actId="5793"/>
          <ac:spMkLst>
            <pc:docMk/>
            <pc:sldMk cId="2673763463" sldId="264"/>
            <ac:spMk id="2" creationId="{25947B41-3ABA-400E-84B8-971EE44BEF21}"/>
          </ac:spMkLst>
        </pc:spChg>
        <pc:spChg chg="mod">
          <ac:chgData name="Compañía de Danza Sol de América" userId="fb2d1468578cd37f" providerId="LiveId" clId="{9AF981B8-2D4E-4AC2-876A-5E2D46BA51F6}" dt="2020-11-05T01:21:26.964" v="151" actId="20577"/>
          <ac:spMkLst>
            <pc:docMk/>
            <pc:sldMk cId="2673763463" sldId="264"/>
            <ac:spMk id="3" creationId="{3C1858DB-8FA1-4D5F-BC4E-C041308732CB}"/>
          </ac:spMkLst>
        </pc:spChg>
      </pc:sldChg>
      <pc:sldChg chg="addSp delSp modSp new mod chgLayout">
        <pc:chgData name="Compañía de Danza Sol de América" userId="fb2d1468578cd37f" providerId="LiveId" clId="{9AF981B8-2D4E-4AC2-876A-5E2D46BA51F6}" dt="2020-11-05T01:32:24.836" v="358" actId="14100"/>
        <pc:sldMkLst>
          <pc:docMk/>
          <pc:sldMk cId="1748778713" sldId="265"/>
        </pc:sldMkLst>
        <pc:spChg chg="mod ord">
          <ac:chgData name="Compañía de Danza Sol de América" userId="fb2d1468578cd37f" providerId="LiveId" clId="{9AF981B8-2D4E-4AC2-876A-5E2D46BA51F6}" dt="2020-11-05T01:32:24.836" v="358" actId="14100"/>
          <ac:spMkLst>
            <pc:docMk/>
            <pc:sldMk cId="1748778713" sldId="265"/>
            <ac:spMk id="2" creationId="{527236A6-1B9A-4048-AE38-DF7CE260E236}"/>
          </ac:spMkLst>
        </pc:spChg>
        <pc:spChg chg="del mod ord">
          <ac:chgData name="Compañía de Danza Sol de América" userId="fb2d1468578cd37f" providerId="LiveId" clId="{9AF981B8-2D4E-4AC2-876A-5E2D46BA51F6}" dt="2020-11-05T01:30:11.841" v="307" actId="700"/>
          <ac:spMkLst>
            <pc:docMk/>
            <pc:sldMk cId="1748778713" sldId="265"/>
            <ac:spMk id="3" creationId="{38E9C18A-BBA8-49E0-92BE-3E907119EE18}"/>
          </ac:spMkLst>
        </pc:spChg>
        <pc:spChg chg="add mod ord">
          <ac:chgData name="Compañía de Danza Sol de América" userId="fb2d1468578cd37f" providerId="LiveId" clId="{9AF981B8-2D4E-4AC2-876A-5E2D46BA51F6}" dt="2020-11-05T01:30:44.469" v="344" actId="20577"/>
          <ac:spMkLst>
            <pc:docMk/>
            <pc:sldMk cId="1748778713" sldId="265"/>
            <ac:spMk id="4" creationId="{D1EA2868-94C6-4F4B-BB8F-60E069E6C2F9}"/>
          </ac:spMkLst>
        </pc:spChg>
        <pc:spChg chg="add del mod ord">
          <ac:chgData name="Compañía de Danza Sol de América" userId="fb2d1468578cd37f" providerId="LiveId" clId="{9AF981B8-2D4E-4AC2-876A-5E2D46BA51F6}" dt="2020-11-05T01:32:18.120" v="355" actId="478"/>
          <ac:spMkLst>
            <pc:docMk/>
            <pc:sldMk cId="1748778713" sldId="265"/>
            <ac:spMk id="5" creationId="{E845A00F-DF8F-4194-9D5C-E0D8C397F14E}"/>
          </ac:spMkLst>
        </pc:spChg>
        <pc:spChg chg="add del mod ord">
          <ac:chgData name="Compañía de Danza Sol de América" userId="fb2d1468578cd37f" providerId="LiveId" clId="{9AF981B8-2D4E-4AC2-876A-5E2D46BA51F6}" dt="2020-11-05T01:31:43.507" v="347" actId="478"/>
          <ac:spMkLst>
            <pc:docMk/>
            <pc:sldMk cId="1748778713" sldId="265"/>
            <ac:spMk id="6" creationId="{C935CF0A-3650-4BBD-AA76-A49DB7D5E5BF}"/>
          </ac:spMkLst>
        </pc:spChg>
        <pc:spChg chg="add del mod ord">
          <ac:chgData name="Compañía de Danza Sol de América" userId="fb2d1468578cd37f" providerId="LiveId" clId="{9AF981B8-2D4E-4AC2-876A-5E2D46BA51F6}" dt="2020-11-05T01:31:27.915" v="345" actId="22"/>
          <ac:spMkLst>
            <pc:docMk/>
            <pc:sldMk cId="1748778713" sldId="265"/>
            <ac:spMk id="7" creationId="{AE346873-1EBE-40A1-B43F-56967926E710}"/>
          </ac:spMkLst>
        </pc:spChg>
        <pc:picChg chg="add mod ord">
          <ac:chgData name="Compañía de Danza Sol de América" userId="fb2d1468578cd37f" providerId="LiveId" clId="{9AF981B8-2D4E-4AC2-876A-5E2D46BA51F6}" dt="2020-11-05T01:32:05.218" v="351" actId="1076"/>
          <ac:picMkLst>
            <pc:docMk/>
            <pc:sldMk cId="1748778713" sldId="265"/>
            <ac:picMk id="9" creationId="{E6A6BC2B-5A68-4597-9853-BCBB1C46590E}"/>
          </ac:picMkLst>
        </pc:picChg>
      </pc:sldChg>
      <pc:sldChg chg="addSp delSp modSp new mod modClrScheme chgLayout">
        <pc:chgData name="Compañía de Danza Sol de América" userId="fb2d1468578cd37f" providerId="LiveId" clId="{9AF981B8-2D4E-4AC2-876A-5E2D46BA51F6}" dt="2020-11-05T01:50:44.516" v="475" actId="5793"/>
        <pc:sldMkLst>
          <pc:docMk/>
          <pc:sldMk cId="3540423902" sldId="266"/>
        </pc:sldMkLst>
        <pc:spChg chg="del mod ord">
          <ac:chgData name="Compañía de Danza Sol de América" userId="fb2d1468578cd37f" providerId="LiveId" clId="{9AF981B8-2D4E-4AC2-876A-5E2D46BA51F6}" dt="2020-11-05T01:44:59.746" v="363" actId="700"/>
          <ac:spMkLst>
            <pc:docMk/>
            <pc:sldMk cId="3540423902" sldId="266"/>
            <ac:spMk id="2" creationId="{914EFD03-17DC-426A-9BB8-02927F1255E4}"/>
          </ac:spMkLst>
        </pc:spChg>
        <pc:spChg chg="del mod ord">
          <ac:chgData name="Compañía de Danza Sol de América" userId="fb2d1468578cd37f" providerId="LiveId" clId="{9AF981B8-2D4E-4AC2-876A-5E2D46BA51F6}" dt="2020-11-05T01:44:59.746" v="363" actId="700"/>
          <ac:spMkLst>
            <pc:docMk/>
            <pc:sldMk cId="3540423902" sldId="266"/>
            <ac:spMk id="3" creationId="{E9239EA1-9D4E-4FCF-A01E-41C02E900C94}"/>
          </ac:spMkLst>
        </pc:spChg>
        <pc:spChg chg="del">
          <ac:chgData name="Compañía de Danza Sol de América" userId="fb2d1468578cd37f" providerId="LiveId" clId="{9AF981B8-2D4E-4AC2-876A-5E2D46BA51F6}" dt="2020-11-05T01:44:59.746" v="363" actId="700"/>
          <ac:spMkLst>
            <pc:docMk/>
            <pc:sldMk cId="3540423902" sldId="266"/>
            <ac:spMk id="4" creationId="{725D048A-A692-4F6F-B916-1822B267EB2C}"/>
          </ac:spMkLst>
        </pc:spChg>
        <pc:spChg chg="del">
          <ac:chgData name="Compañía de Danza Sol de América" userId="fb2d1468578cd37f" providerId="LiveId" clId="{9AF981B8-2D4E-4AC2-876A-5E2D46BA51F6}" dt="2020-11-05T01:44:59.746" v="363" actId="700"/>
          <ac:spMkLst>
            <pc:docMk/>
            <pc:sldMk cId="3540423902" sldId="266"/>
            <ac:spMk id="5" creationId="{08FBB0AB-299B-4AB3-9935-97782DBBF7A8}"/>
          </ac:spMkLst>
        </pc:spChg>
        <pc:spChg chg="del">
          <ac:chgData name="Compañía de Danza Sol de América" userId="fb2d1468578cd37f" providerId="LiveId" clId="{9AF981B8-2D4E-4AC2-876A-5E2D46BA51F6}" dt="2020-11-05T01:44:59.746" v="363" actId="700"/>
          <ac:spMkLst>
            <pc:docMk/>
            <pc:sldMk cId="3540423902" sldId="266"/>
            <ac:spMk id="6" creationId="{F5EE5D7C-EF17-4C0E-9661-EEA7C7BBA4D7}"/>
          </ac:spMkLst>
        </pc:spChg>
        <pc:spChg chg="add del mod ord">
          <ac:chgData name="Compañía de Danza Sol de América" userId="fb2d1468578cd37f" providerId="LiveId" clId="{9AF981B8-2D4E-4AC2-876A-5E2D46BA51F6}" dt="2020-11-05T01:45:03.614" v="364" actId="700"/>
          <ac:spMkLst>
            <pc:docMk/>
            <pc:sldMk cId="3540423902" sldId="266"/>
            <ac:spMk id="7" creationId="{C45D5D36-6017-4DDF-9351-150AE34DAF72}"/>
          </ac:spMkLst>
        </pc:spChg>
        <pc:spChg chg="add del mod ord">
          <ac:chgData name="Compañía de Danza Sol de América" userId="fb2d1468578cd37f" providerId="LiveId" clId="{9AF981B8-2D4E-4AC2-876A-5E2D46BA51F6}" dt="2020-11-05T01:45:03.614" v="364" actId="700"/>
          <ac:spMkLst>
            <pc:docMk/>
            <pc:sldMk cId="3540423902" sldId="266"/>
            <ac:spMk id="8" creationId="{C0F2E75D-E419-47E3-B99A-CC0F4B51720F}"/>
          </ac:spMkLst>
        </pc:spChg>
        <pc:spChg chg="add mod ord">
          <ac:chgData name="Compañía de Danza Sol de América" userId="fb2d1468578cd37f" providerId="LiveId" clId="{9AF981B8-2D4E-4AC2-876A-5E2D46BA51F6}" dt="2020-11-05T01:50:03.891" v="437" actId="700"/>
          <ac:spMkLst>
            <pc:docMk/>
            <pc:sldMk cId="3540423902" sldId="266"/>
            <ac:spMk id="9" creationId="{AC0494DA-CD16-462F-807A-B0DFCC19C70A}"/>
          </ac:spMkLst>
        </pc:spChg>
        <pc:spChg chg="add mod ord">
          <ac:chgData name="Compañía de Danza Sol de América" userId="fb2d1468578cd37f" providerId="LiveId" clId="{9AF981B8-2D4E-4AC2-876A-5E2D46BA51F6}" dt="2020-11-05T01:50:44.516" v="475" actId="5793"/>
          <ac:spMkLst>
            <pc:docMk/>
            <pc:sldMk cId="3540423902" sldId="266"/>
            <ac:spMk id="10" creationId="{75F4CB96-8279-4845-9A89-18B239706A06}"/>
          </ac:spMkLst>
        </pc:spChg>
        <pc:spChg chg="add del mod ord">
          <ac:chgData name="Compañía de Danza Sol de América" userId="fb2d1468578cd37f" providerId="LiveId" clId="{9AF981B8-2D4E-4AC2-876A-5E2D46BA51F6}" dt="2020-11-05T01:50:36.459" v="472" actId="478"/>
          <ac:spMkLst>
            <pc:docMk/>
            <pc:sldMk cId="3540423902" sldId="266"/>
            <ac:spMk id="11" creationId="{4CCEEF3A-F438-491E-AAE6-8A4C8C0DE791}"/>
          </ac:spMkLst>
        </pc:spChg>
        <pc:spChg chg="add mod ord">
          <ac:chgData name="Compañía de Danza Sol de América" userId="fb2d1468578cd37f" providerId="LiveId" clId="{9AF981B8-2D4E-4AC2-876A-5E2D46BA51F6}" dt="2020-11-05T01:50:28.433" v="470" actId="20577"/>
          <ac:spMkLst>
            <pc:docMk/>
            <pc:sldMk cId="3540423902" sldId="266"/>
            <ac:spMk id="12" creationId="{CE1BC8C7-32B3-4016-BD2B-91F8B6B1B1D4}"/>
          </ac:spMkLst>
        </pc:spChg>
        <pc:spChg chg="add del mod ord">
          <ac:chgData name="Compañía de Danza Sol de América" userId="fb2d1468578cd37f" providerId="LiveId" clId="{9AF981B8-2D4E-4AC2-876A-5E2D46BA51F6}" dt="2020-11-05T01:50:09.662" v="440"/>
          <ac:spMkLst>
            <pc:docMk/>
            <pc:sldMk cId="3540423902" sldId="266"/>
            <ac:spMk id="13" creationId="{59F55B71-3EEB-4E0B-A797-EBE8A10E3190}"/>
          </ac:spMkLst>
        </pc:spChg>
        <pc:picChg chg="add mod">
          <ac:chgData name="Compañía de Danza Sol de América" userId="fb2d1468578cd37f" providerId="LiveId" clId="{9AF981B8-2D4E-4AC2-876A-5E2D46BA51F6}" dt="2020-11-05T01:50:33.032" v="471" actId="14100"/>
          <ac:picMkLst>
            <pc:docMk/>
            <pc:sldMk cId="3540423902" sldId="266"/>
            <ac:picMk id="14" creationId="{37B76179-2C54-4A83-8DB3-EA7F807674AB}"/>
          </ac:picMkLst>
        </pc:picChg>
      </pc:sldChg>
      <pc:sldChg chg="addSp delSp modSp new mod chgLayout">
        <pc:chgData name="Compañía de Danza Sol de América" userId="fb2d1468578cd37f" providerId="LiveId" clId="{9AF981B8-2D4E-4AC2-876A-5E2D46BA51F6}" dt="2020-11-05T01:55:35.991" v="523" actId="113"/>
        <pc:sldMkLst>
          <pc:docMk/>
          <pc:sldMk cId="2673599455" sldId="267"/>
        </pc:sldMkLst>
        <pc:spChg chg="mod ord">
          <ac:chgData name="Compañía de Danza Sol de América" userId="fb2d1468578cd37f" providerId="LiveId" clId="{9AF981B8-2D4E-4AC2-876A-5E2D46BA51F6}" dt="2020-11-05T01:55:35.991" v="523" actId="113"/>
          <ac:spMkLst>
            <pc:docMk/>
            <pc:sldMk cId="2673599455" sldId="267"/>
            <ac:spMk id="2" creationId="{7B2BCE71-7062-4FFB-91DC-2D48FBA0E3B3}"/>
          </ac:spMkLst>
        </pc:spChg>
        <pc:spChg chg="mod ord">
          <ac:chgData name="Compañía de Danza Sol de América" userId="fb2d1468578cd37f" providerId="LiveId" clId="{9AF981B8-2D4E-4AC2-876A-5E2D46BA51F6}" dt="2020-11-05T01:50:59.017" v="492" actId="700"/>
          <ac:spMkLst>
            <pc:docMk/>
            <pc:sldMk cId="2673599455" sldId="267"/>
            <ac:spMk id="3" creationId="{61E9B295-C2BC-4D9C-BF64-4414E2B29DFA}"/>
          </ac:spMkLst>
        </pc:spChg>
        <pc:spChg chg="add del mod ord">
          <ac:chgData name="Compañía de Danza Sol de América" userId="fb2d1468578cd37f" providerId="LiveId" clId="{9AF981B8-2D4E-4AC2-876A-5E2D46BA51F6}" dt="2020-11-05T01:51:36.204" v="500" actId="478"/>
          <ac:spMkLst>
            <pc:docMk/>
            <pc:sldMk cId="2673599455" sldId="267"/>
            <ac:spMk id="4" creationId="{6C51AA70-B217-4202-9900-A595F7B9AA4B}"/>
          </ac:spMkLst>
        </pc:spChg>
        <pc:spChg chg="add mod ord">
          <ac:chgData name="Compañía de Danza Sol de América" userId="fb2d1468578cd37f" providerId="LiveId" clId="{9AF981B8-2D4E-4AC2-876A-5E2D46BA51F6}" dt="2020-11-05T01:50:59.017" v="492" actId="700"/>
          <ac:spMkLst>
            <pc:docMk/>
            <pc:sldMk cId="2673599455" sldId="267"/>
            <ac:spMk id="5" creationId="{1B890960-7A0B-4DAC-8451-A05E0C0D518D}"/>
          </ac:spMkLst>
        </pc:spChg>
        <pc:spChg chg="add del mod ord">
          <ac:chgData name="Compañía de Danza Sol de América" userId="fb2d1468578cd37f" providerId="LiveId" clId="{9AF981B8-2D4E-4AC2-876A-5E2D46BA51F6}" dt="2020-11-05T01:51:20.825" v="495"/>
          <ac:spMkLst>
            <pc:docMk/>
            <pc:sldMk cId="2673599455" sldId="267"/>
            <ac:spMk id="6" creationId="{B9BBFFF2-59E8-4C7F-81C9-DB0CC3D3787E}"/>
          </ac:spMkLst>
        </pc:spChg>
        <pc:picChg chg="add mod">
          <ac:chgData name="Compañía de Danza Sol de América" userId="fb2d1468578cd37f" providerId="LiveId" clId="{9AF981B8-2D4E-4AC2-876A-5E2D46BA51F6}" dt="2020-11-05T01:51:29.196" v="498" actId="14100"/>
          <ac:picMkLst>
            <pc:docMk/>
            <pc:sldMk cId="2673599455" sldId="267"/>
            <ac:picMk id="7" creationId="{1FBF7C9D-DB02-423B-B938-E55A97B3713B}"/>
          </ac:picMkLst>
        </pc:picChg>
      </pc:sldChg>
      <pc:sldChg chg="addSp delSp modSp new mod chgLayout">
        <pc:chgData name="Compañía de Danza Sol de América" userId="fb2d1468578cd37f" providerId="LiveId" clId="{9AF981B8-2D4E-4AC2-876A-5E2D46BA51F6}" dt="2020-11-05T01:54:13.902" v="521" actId="20577"/>
        <pc:sldMkLst>
          <pc:docMk/>
          <pc:sldMk cId="1987358372" sldId="268"/>
        </pc:sldMkLst>
        <pc:spChg chg="del mod ord">
          <ac:chgData name="Compañía de Danza Sol de América" userId="fb2d1468578cd37f" providerId="LiveId" clId="{9AF981B8-2D4E-4AC2-876A-5E2D46BA51F6}" dt="2020-11-05T01:54:02.674" v="504" actId="700"/>
          <ac:spMkLst>
            <pc:docMk/>
            <pc:sldMk cId="1987358372" sldId="268"/>
            <ac:spMk id="2" creationId="{47D9CCD0-E7DE-4893-960F-44DA448043C3}"/>
          </ac:spMkLst>
        </pc:spChg>
        <pc:spChg chg="del">
          <ac:chgData name="Compañía de Danza Sol de América" userId="fb2d1468578cd37f" providerId="LiveId" clId="{9AF981B8-2D4E-4AC2-876A-5E2D46BA51F6}" dt="2020-11-05T01:54:02.674" v="504" actId="700"/>
          <ac:spMkLst>
            <pc:docMk/>
            <pc:sldMk cId="1987358372" sldId="268"/>
            <ac:spMk id="3" creationId="{CDE9147F-C1FF-4853-9A87-B93260A1088D}"/>
          </ac:spMkLst>
        </pc:spChg>
        <pc:spChg chg="del">
          <ac:chgData name="Compañía de Danza Sol de América" userId="fb2d1468578cd37f" providerId="LiveId" clId="{9AF981B8-2D4E-4AC2-876A-5E2D46BA51F6}" dt="2020-11-05T01:54:02.674" v="504" actId="700"/>
          <ac:spMkLst>
            <pc:docMk/>
            <pc:sldMk cId="1987358372" sldId="268"/>
            <ac:spMk id="4" creationId="{79D76130-0BFD-410D-BB38-9460906AD7A4}"/>
          </ac:spMkLst>
        </pc:spChg>
        <pc:spChg chg="del mod ord">
          <ac:chgData name="Compañía de Danza Sol de América" userId="fb2d1468578cd37f" providerId="LiveId" clId="{9AF981B8-2D4E-4AC2-876A-5E2D46BA51F6}" dt="2020-11-05T01:54:02.674" v="504" actId="700"/>
          <ac:spMkLst>
            <pc:docMk/>
            <pc:sldMk cId="1987358372" sldId="268"/>
            <ac:spMk id="5" creationId="{5F51FF41-1B4E-4937-AFB6-29DEE039BAB5}"/>
          </ac:spMkLst>
        </pc:spChg>
        <pc:spChg chg="del">
          <ac:chgData name="Compañía de Danza Sol de América" userId="fb2d1468578cd37f" providerId="LiveId" clId="{9AF981B8-2D4E-4AC2-876A-5E2D46BA51F6}" dt="2020-11-05T01:54:02.674" v="504" actId="700"/>
          <ac:spMkLst>
            <pc:docMk/>
            <pc:sldMk cId="1987358372" sldId="268"/>
            <ac:spMk id="6" creationId="{8B5F9C90-7FA6-48F0-8862-9B67871DD3D1}"/>
          </ac:spMkLst>
        </pc:spChg>
        <pc:spChg chg="add mod ord">
          <ac:chgData name="Compañía de Danza Sol de América" userId="fb2d1468578cd37f" providerId="LiveId" clId="{9AF981B8-2D4E-4AC2-876A-5E2D46BA51F6}" dt="2020-11-05T01:54:13.902" v="521" actId="20577"/>
          <ac:spMkLst>
            <pc:docMk/>
            <pc:sldMk cId="1987358372" sldId="268"/>
            <ac:spMk id="7" creationId="{54E65E92-20D6-4AE0-8834-A964B0AE2887}"/>
          </ac:spMkLst>
        </pc:spChg>
        <pc:spChg chg="add del mod ord">
          <ac:chgData name="Compañía de Danza Sol de América" userId="fb2d1468578cd37f" providerId="LiveId" clId="{9AF981B8-2D4E-4AC2-876A-5E2D46BA51F6}" dt="2020-11-05T01:54:06.830" v="505" actId="22"/>
          <ac:spMkLst>
            <pc:docMk/>
            <pc:sldMk cId="1987358372" sldId="268"/>
            <ac:spMk id="8" creationId="{D4A8928F-0676-4D87-95E0-33B373377E55}"/>
          </ac:spMkLst>
        </pc:spChg>
        <pc:picChg chg="add mod ord">
          <ac:chgData name="Compañía de Danza Sol de América" userId="fb2d1468578cd37f" providerId="LiveId" clId="{9AF981B8-2D4E-4AC2-876A-5E2D46BA51F6}" dt="2020-11-05T01:54:06.830" v="505" actId="22"/>
          <ac:picMkLst>
            <pc:docMk/>
            <pc:sldMk cId="1987358372" sldId="268"/>
            <ac:picMk id="10" creationId="{41EEC732-BC27-4D79-ABC4-140E84C5B2D9}"/>
          </ac:picMkLst>
        </pc:picChg>
      </pc:sldChg>
      <pc:sldChg chg="addSp delSp modSp new mod chgLayout">
        <pc:chgData name="Compañía de Danza Sol de América" userId="fb2d1468578cd37f" providerId="LiveId" clId="{9AF981B8-2D4E-4AC2-876A-5E2D46BA51F6}" dt="2020-11-05T02:00:39.317" v="631" actId="20577"/>
        <pc:sldMkLst>
          <pc:docMk/>
          <pc:sldMk cId="3656151376" sldId="269"/>
        </pc:sldMkLst>
        <pc:spChg chg="del mod ord">
          <ac:chgData name="Compañía de Danza Sol de América" userId="fb2d1468578cd37f" providerId="LiveId" clId="{9AF981B8-2D4E-4AC2-876A-5E2D46BA51F6}" dt="2020-11-05T02:00:17.029" v="600"/>
          <ac:spMkLst>
            <pc:docMk/>
            <pc:sldMk cId="3656151376" sldId="269"/>
            <ac:spMk id="2" creationId="{6C230AB9-D823-4B11-9DD0-B15C36CA811A}"/>
          </ac:spMkLst>
        </pc:spChg>
        <pc:spChg chg="mod ord">
          <ac:chgData name="Compañía de Danza Sol de América" userId="fb2d1468578cd37f" providerId="LiveId" clId="{9AF981B8-2D4E-4AC2-876A-5E2D46BA51F6}" dt="2020-11-05T01:57:17.455" v="574" actId="700"/>
          <ac:spMkLst>
            <pc:docMk/>
            <pc:sldMk cId="3656151376" sldId="269"/>
            <ac:spMk id="3" creationId="{8F9EC4E5-BF2E-4975-9653-4DB2BB254FCF}"/>
          </ac:spMkLst>
        </pc:spChg>
        <pc:spChg chg="add mod ord">
          <ac:chgData name="Compañía de Danza Sol de América" userId="fb2d1468578cd37f" providerId="LiveId" clId="{9AF981B8-2D4E-4AC2-876A-5E2D46BA51F6}" dt="2020-11-05T02:00:39.317" v="631" actId="20577"/>
          <ac:spMkLst>
            <pc:docMk/>
            <pc:sldMk cId="3656151376" sldId="269"/>
            <ac:spMk id="4" creationId="{4BBE981A-AECE-45C1-BCD0-677E7B2FE09C}"/>
          </ac:spMkLst>
        </pc:spChg>
        <pc:spChg chg="add del mod ord">
          <ac:chgData name="Compañía de Danza Sol de América" userId="fb2d1468578cd37f" providerId="LiveId" clId="{9AF981B8-2D4E-4AC2-876A-5E2D46BA51F6}" dt="2020-11-05T01:58:53.508" v="583" actId="478"/>
          <ac:spMkLst>
            <pc:docMk/>
            <pc:sldMk cId="3656151376" sldId="269"/>
            <ac:spMk id="5" creationId="{27D497A1-3431-4454-84EC-6F6FC180A9D7}"/>
          </ac:spMkLst>
        </pc:spChg>
        <pc:spChg chg="add mod ord">
          <ac:chgData name="Compañía de Danza Sol de América" userId="fb2d1468578cd37f" providerId="LiveId" clId="{9AF981B8-2D4E-4AC2-876A-5E2D46BA51F6}" dt="2020-11-05T01:59:45.519" v="599" actId="113"/>
          <ac:spMkLst>
            <pc:docMk/>
            <pc:sldMk cId="3656151376" sldId="269"/>
            <ac:spMk id="6" creationId="{ECFE4243-C566-4F10-B0A5-DE6B6C54672C}"/>
          </ac:spMkLst>
        </pc:spChg>
        <pc:picChg chg="add mod">
          <ac:chgData name="Compañía de Danza Sol de América" userId="fb2d1468578cd37f" providerId="LiveId" clId="{9AF981B8-2D4E-4AC2-876A-5E2D46BA51F6}" dt="2020-11-05T02:00:17.029" v="600"/>
          <ac:picMkLst>
            <pc:docMk/>
            <pc:sldMk cId="3656151376" sldId="269"/>
            <ac:picMk id="7" creationId="{F16CBC18-0C9F-4DCC-BD19-76A97A026A71}"/>
          </ac:picMkLst>
        </pc:picChg>
      </pc:sldChg>
      <pc:sldChg chg="addSp delSp modSp new mod chgLayout">
        <pc:chgData name="Compañía de Danza Sol de América" userId="fb2d1468578cd37f" providerId="LiveId" clId="{9AF981B8-2D4E-4AC2-876A-5E2D46BA51F6}" dt="2020-11-05T02:21:39.601" v="899" actId="1076"/>
        <pc:sldMkLst>
          <pc:docMk/>
          <pc:sldMk cId="1926184429" sldId="270"/>
        </pc:sldMkLst>
        <pc:spChg chg="mod ord">
          <ac:chgData name="Compañía de Danza Sol de América" userId="fb2d1468578cd37f" providerId="LiveId" clId="{9AF981B8-2D4E-4AC2-876A-5E2D46BA51F6}" dt="2020-11-05T02:11:49.948" v="740" actId="404"/>
          <ac:spMkLst>
            <pc:docMk/>
            <pc:sldMk cId="1926184429" sldId="270"/>
            <ac:spMk id="2" creationId="{28BF22F3-61FE-4231-A575-D7A953689899}"/>
          </ac:spMkLst>
        </pc:spChg>
        <pc:spChg chg="del">
          <ac:chgData name="Compañía de Danza Sol de América" userId="fb2d1468578cd37f" providerId="LiveId" clId="{9AF981B8-2D4E-4AC2-876A-5E2D46BA51F6}" dt="2020-11-05T02:03:48.034" v="671" actId="700"/>
          <ac:spMkLst>
            <pc:docMk/>
            <pc:sldMk cId="1926184429" sldId="270"/>
            <ac:spMk id="3" creationId="{D0E7D5A8-961B-4EC1-9C74-FD9074DA1001}"/>
          </ac:spMkLst>
        </pc:spChg>
        <pc:spChg chg="del">
          <ac:chgData name="Compañía de Danza Sol de América" userId="fb2d1468578cd37f" providerId="LiveId" clId="{9AF981B8-2D4E-4AC2-876A-5E2D46BA51F6}" dt="2020-11-05T02:03:48.034" v="671" actId="700"/>
          <ac:spMkLst>
            <pc:docMk/>
            <pc:sldMk cId="1926184429" sldId="270"/>
            <ac:spMk id="4" creationId="{84307E12-E1F4-49AC-9491-21D4E92A36B0}"/>
          </ac:spMkLst>
        </pc:spChg>
        <pc:spChg chg="del mod ord">
          <ac:chgData name="Compañía de Danza Sol de América" userId="fb2d1468578cd37f" providerId="LiveId" clId="{9AF981B8-2D4E-4AC2-876A-5E2D46BA51F6}" dt="2020-11-05T02:03:48.034" v="671" actId="700"/>
          <ac:spMkLst>
            <pc:docMk/>
            <pc:sldMk cId="1926184429" sldId="270"/>
            <ac:spMk id="5" creationId="{D26A6BC6-252A-4902-BCDB-749FF7943AD6}"/>
          </ac:spMkLst>
        </pc:spChg>
        <pc:spChg chg="del">
          <ac:chgData name="Compañía de Danza Sol de América" userId="fb2d1468578cd37f" providerId="LiveId" clId="{9AF981B8-2D4E-4AC2-876A-5E2D46BA51F6}" dt="2020-11-05T02:03:48.034" v="671" actId="700"/>
          <ac:spMkLst>
            <pc:docMk/>
            <pc:sldMk cId="1926184429" sldId="270"/>
            <ac:spMk id="6" creationId="{4C55520B-0D0E-4647-BF32-735EB5DE1DC3}"/>
          </ac:spMkLst>
        </pc:spChg>
        <pc:spChg chg="add mod ord">
          <ac:chgData name="Compañía de Danza Sol de América" userId="fb2d1468578cd37f" providerId="LiveId" clId="{9AF981B8-2D4E-4AC2-876A-5E2D46BA51F6}" dt="2020-11-05T02:21:34.168" v="897" actId="1035"/>
          <ac:spMkLst>
            <pc:docMk/>
            <pc:sldMk cId="1926184429" sldId="270"/>
            <ac:spMk id="7" creationId="{4A6210C7-97FD-4DEF-A625-1B5129036691}"/>
          </ac:spMkLst>
        </pc:spChg>
        <pc:picChg chg="add mod">
          <ac:chgData name="Compañía de Danza Sol de América" userId="fb2d1468578cd37f" providerId="LiveId" clId="{9AF981B8-2D4E-4AC2-876A-5E2D46BA51F6}" dt="2020-11-05T02:21:39.601" v="899" actId="1076"/>
          <ac:picMkLst>
            <pc:docMk/>
            <pc:sldMk cId="1926184429" sldId="270"/>
            <ac:picMk id="9" creationId="{FADBE52E-99AB-4234-81BA-891DCC53B700}"/>
          </ac:picMkLst>
        </pc:picChg>
      </pc:sldChg>
      <pc:sldChg chg="addSp delSp modSp new mod">
        <pc:chgData name="Compañía de Danza Sol de América" userId="fb2d1468578cd37f" providerId="LiveId" clId="{9AF981B8-2D4E-4AC2-876A-5E2D46BA51F6}" dt="2020-11-05T02:15:30.044" v="754" actId="1076"/>
        <pc:sldMkLst>
          <pc:docMk/>
          <pc:sldMk cId="1801352856" sldId="271"/>
        </pc:sldMkLst>
        <pc:spChg chg="del">
          <ac:chgData name="Compañía de Danza Sol de América" userId="fb2d1468578cd37f" providerId="LiveId" clId="{9AF981B8-2D4E-4AC2-876A-5E2D46BA51F6}" dt="2020-11-05T02:12:21.760" v="742" actId="22"/>
          <ac:spMkLst>
            <pc:docMk/>
            <pc:sldMk cId="1801352856" sldId="271"/>
            <ac:spMk id="2" creationId="{E552535D-9FA3-4682-B3F2-6819D2A940F6}"/>
          </ac:spMkLst>
        </pc:spChg>
        <pc:spChg chg="mod">
          <ac:chgData name="Compañía de Danza Sol de América" userId="fb2d1468578cd37f" providerId="LiveId" clId="{9AF981B8-2D4E-4AC2-876A-5E2D46BA51F6}" dt="2020-11-05T02:14:36.521" v="748" actId="1076"/>
          <ac:spMkLst>
            <pc:docMk/>
            <pc:sldMk cId="1801352856" sldId="271"/>
            <ac:spMk id="3" creationId="{874B9E2F-AF43-4DDD-85A7-A9C0D047304A}"/>
          </ac:spMkLst>
        </pc:spChg>
        <pc:spChg chg="add del mod">
          <ac:chgData name="Compañía de Danza Sol de América" userId="fb2d1468578cd37f" providerId="LiveId" clId="{9AF981B8-2D4E-4AC2-876A-5E2D46BA51F6}" dt="2020-11-05T02:15:17.003" v="751" actId="22"/>
          <ac:spMkLst>
            <pc:docMk/>
            <pc:sldMk cId="1801352856" sldId="271"/>
            <ac:spMk id="7" creationId="{0A91F9E9-C663-41D7-B69C-6A0FF36D5BFB}"/>
          </ac:spMkLst>
        </pc:spChg>
        <pc:picChg chg="add del mod ord">
          <ac:chgData name="Compañía de Danza Sol de América" userId="fb2d1468578cd37f" providerId="LiveId" clId="{9AF981B8-2D4E-4AC2-876A-5E2D46BA51F6}" dt="2020-11-05T02:14:44.125" v="750" actId="478"/>
          <ac:picMkLst>
            <pc:docMk/>
            <pc:sldMk cId="1801352856" sldId="271"/>
            <ac:picMk id="5" creationId="{C93A655C-6648-4A8E-A82E-3A75136A7322}"/>
          </ac:picMkLst>
        </pc:picChg>
        <pc:picChg chg="add mod ord">
          <ac:chgData name="Compañía de Danza Sol de América" userId="fb2d1468578cd37f" providerId="LiveId" clId="{9AF981B8-2D4E-4AC2-876A-5E2D46BA51F6}" dt="2020-11-05T02:15:30.044" v="754" actId="1076"/>
          <ac:picMkLst>
            <pc:docMk/>
            <pc:sldMk cId="1801352856" sldId="271"/>
            <ac:picMk id="9" creationId="{A4C657C4-44D2-4202-B2FE-4F54B2933EDC}"/>
          </ac:picMkLst>
        </pc:picChg>
      </pc:sldChg>
      <pc:sldChg chg="del">
        <pc:chgData name="Compañía de Danza Sol de América" userId="fb2d1468578cd37f" providerId="LiveId" clId="{9AF981B8-2D4E-4AC2-876A-5E2D46BA51F6}" dt="2020-11-05T01:06:01.093" v="67" actId="47"/>
        <pc:sldMkLst>
          <pc:docMk/>
          <pc:sldMk cId="1326179125" sldId="272"/>
        </pc:sldMkLst>
      </pc:sldChg>
      <pc:sldChg chg="addSp delSp modSp new mod">
        <pc:chgData name="Compañía de Danza Sol de América" userId="fb2d1468578cd37f" providerId="LiveId" clId="{9AF981B8-2D4E-4AC2-876A-5E2D46BA51F6}" dt="2020-11-05T02:17:53.833" v="824" actId="1076"/>
        <pc:sldMkLst>
          <pc:docMk/>
          <pc:sldMk cId="1326179125" sldId="272"/>
        </pc:sldMkLst>
        <pc:spChg chg="del">
          <ac:chgData name="Compañía de Danza Sol de América" userId="fb2d1468578cd37f" providerId="LiveId" clId="{9AF981B8-2D4E-4AC2-876A-5E2D46BA51F6}" dt="2020-11-05T02:16:13.043" v="756" actId="22"/>
          <ac:spMkLst>
            <pc:docMk/>
            <pc:sldMk cId="1326179125" sldId="272"/>
            <ac:spMk id="2" creationId="{54388AC1-C6F9-46A4-9A85-774834B745D4}"/>
          </ac:spMkLst>
        </pc:spChg>
        <pc:spChg chg="mod">
          <ac:chgData name="Compañía de Danza Sol de América" userId="fb2d1468578cd37f" providerId="LiveId" clId="{9AF981B8-2D4E-4AC2-876A-5E2D46BA51F6}" dt="2020-11-05T02:17:44.074" v="822" actId="404"/>
          <ac:spMkLst>
            <pc:docMk/>
            <pc:sldMk cId="1326179125" sldId="272"/>
            <ac:spMk id="3" creationId="{A1C27F44-C892-4CDA-A7EA-44BFBBC8CE26}"/>
          </ac:spMkLst>
        </pc:spChg>
        <pc:picChg chg="add mod ord">
          <ac:chgData name="Compañía de Danza Sol de América" userId="fb2d1468578cd37f" providerId="LiveId" clId="{9AF981B8-2D4E-4AC2-876A-5E2D46BA51F6}" dt="2020-11-05T02:17:53.833" v="824" actId="1076"/>
          <ac:picMkLst>
            <pc:docMk/>
            <pc:sldMk cId="1326179125" sldId="272"/>
            <ac:picMk id="5" creationId="{C61066EB-4453-4E2E-8848-3E88478781AB}"/>
          </ac:picMkLst>
        </pc:picChg>
      </pc:sldChg>
      <pc:sldChg chg="addSp modSp new mod">
        <pc:chgData name="Compañía de Danza Sol de América" userId="fb2d1468578cd37f" providerId="LiveId" clId="{9AF981B8-2D4E-4AC2-876A-5E2D46BA51F6}" dt="2020-11-05T02:23:30.442" v="909" actId="1076"/>
        <pc:sldMkLst>
          <pc:docMk/>
          <pc:sldMk cId="582383222" sldId="273"/>
        </pc:sldMkLst>
        <pc:spChg chg="mod">
          <ac:chgData name="Compañía de Danza Sol de América" userId="fb2d1468578cd37f" providerId="LiveId" clId="{9AF981B8-2D4E-4AC2-876A-5E2D46BA51F6}" dt="2020-11-05T02:23:23.709" v="907" actId="1076"/>
          <ac:spMkLst>
            <pc:docMk/>
            <pc:sldMk cId="582383222" sldId="273"/>
            <ac:spMk id="2" creationId="{18F9BB14-2EE7-407B-8BA6-7E987A7E8377}"/>
          </ac:spMkLst>
        </pc:spChg>
        <pc:spChg chg="mod">
          <ac:chgData name="Compañía de Danza Sol de América" userId="fb2d1468578cd37f" providerId="LiveId" clId="{9AF981B8-2D4E-4AC2-876A-5E2D46BA51F6}" dt="2020-11-05T02:19:51.028" v="869" actId="27636"/>
          <ac:spMkLst>
            <pc:docMk/>
            <pc:sldMk cId="582383222" sldId="273"/>
            <ac:spMk id="3" creationId="{185C1112-4D02-47E3-9D36-984D0CD8560F}"/>
          </ac:spMkLst>
        </pc:spChg>
        <pc:picChg chg="add mod">
          <ac:chgData name="Compañía de Danza Sol de América" userId="fb2d1468578cd37f" providerId="LiveId" clId="{9AF981B8-2D4E-4AC2-876A-5E2D46BA51F6}" dt="2020-11-05T02:23:30.442" v="909" actId="1076"/>
          <ac:picMkLst>
            <pc:docMk/>
            <pc:sldMk cId="582383222" sldId="273"/>
            <ac:picMk id="5" creationId="{2A0986EA-0034-466E-95E5-7C71FC638F92}"/>
          </ac:picMkLst>
        </pc:picChg>
      </pc:sldChg>
      <pc:sldChg chg="new del">
        <pc:chgData name="Compañía de Danza Sol de América" userId="fb2d1468578cd37f" providerId="LiveId" clId="{9AF981B8-2D4E-4AC2-876A-5E2D46BA51F6}" dt="2020-11-05T02:18:45.156" v="828" actId="47"/>
        <pc:sldMkLst>
          <pc:docMk/>
          <pc:sldMk cId="2232378138" sldId="274"/>
        </pc:sldMkLst>
      </pc:sldChg>
      <pc:sldChg chg="del">
        <pc:chgData name="Compañía de Danza Sol de América" userId="fb2d1468578cd37f" providerId="LiveId" clId="{9AF981B8-2D4E-4AC2-876A-5E2D46BA51F6}" dt="2020-11-05T01:06:01.093" v="67" actId="47"/>
        <pc:sldMkLst>
          <pc:docMk/>
          <pc:sldMk cId="0" sldId="276"/>
        </pc:sldMkLst>
      </pc:sldChg>
      <pc:sldChg chg="modSp add mod modTransition">
        <pc:chgData name="Compañía de Danza Sol de América" userId="fb2d1468578cd37f" providerId="LiveId" clId="{9AF981B8-2D4E-4AC2-876A-5E2D46BA51F6}" dt="2020-11-09T05:37:50.841" v="999" actId="27636"/>
        <pc:sldMkLst>
          <pc:docMk/>
          <pc:sldMk cId="0" sldId="322"/>
        </pc:sldMkLst>
        <pc:spChg chg="mod">
          <ac:chgData name="Compañía de Danza Sol de América" userId="fb2d1468578cd37f" providerId="LiveId" clId="{9AF981B8-2D4E-4AC2-876A-5E2D46BA51F6}" dt="2020-11-09T05:37:50.841" v="998" actId="27636"/>
          <ac:spMkLst>
            <pc:docMk/>
            <pc:sldMk cId="0" sldId="322"/>
            <ac:spMk id="5" creationId="{BF0BEDE2-9848-4429-8950-144ADA056427}"/>
          </ac:spMkLst>
        </pc:spChg>
        <pc:spChg chg="mod">
          <ac:chgData name="Compañía de Danza Sol de América" userId="fb2d1468578cd37f" providerId="LiveId" clId="{9AF981B8-2D4E-4AC2-876A-5E2D46BA51F6}" dt="2020-11-09T05:37:50.841" v="999" actId="27636"/>
          <ac:spMkLst>
            <pc:docMk/>
            <pc:sldMk cId="0" sldId="322"/>
            <ac:spMk id="7" creationId="{9F45F8FF-8D49-4330-9151-15FEFB3CF21B}"/>
          </ac:spMkLst>
        </pc:spChg>
      </pc:sldChg>
      <pc:sldChg chg="modSp add mod modTransition">
        <pc:chgData name="Compañía de Danza Sol de América" userId="fb2d1468578cd37f" providerId="LiveId" clId="{9AF981B8-2D4E-4AC2-876A-5E2D46BA51F6}" dt="2020-11-05T02:19:10.668" v="836" actId="1076"/>
        <pc:sldMkLst>
          <pc:docMk/>
          <pc:sldMk cId="4118597986" sldId="326"/>
        </pc:sldMkLst>
        <pc:spChg chg="mod">
          <ac:chgData name="Compañía de Danza Sol de América" userId="fb2d1468578cd37f" providerId="LiveId" clId="{9AF981B8-2D4E-4AC2-876A-5E2D46BA51F6}" dt="2020-11-05T02:19:01.371" v="833" actId="1076"/>
          <ac:spMkLst>
            <pc:docMk/>
            <pc:sldMk cId="4118597986" sldId="326"/>
            <ac:spMk id="3" creationId="{6BD0408D-A08C-49C0-91E6-9A3A53529FD0}"/>
          </ac:spMkLst>
        </pc:spChg>
        <pc:picChg chg="mod">
          <ac:chgData name="Compañía de Danza Sol de América" userId="fb2d1468578cd37f" providerId="LiveId" clId="{9AF981B8-2D4E-4AC2-876A-5E2D46BA51F6}" dt="2020-11-05T02:19:10.668" v="836" actId="1076"/>
          <ac:picMkLst>
            <pc:docMk/>
            <pc:sldMk cId="4118597986" sldId="326"/>
            <ac:picMk id="7170" creationId="{8D740FE1-B330-45FF-9B20-A727CFE0BC6E}"/>
          </ac:picMkLst>
        </pc:picChg>
      </pc:sldChg>
      <pc:sldChg chg="modSp new del mod">
        <pc:chgData name="Compañía de Danza Sol de América" userId="fb2d1468578cd37f" providerId="LiveId" clId="{9AF981B8-2D4E-4AC2-876A-5E2D46BA51F6}" dt="2020-11-09T05:21:20.706" v="989" actId="47"/>
        <pc:sldMkLst>
          <pc:docMk/>
          <pc:sldMk cId="2074416241" sldId="327"/>
        </pc:sldMkLst>
        <pc:spChg chg="mod">
          <ac:chgData name="Compañía de Danza Sol de América" userId="fb2d1468578cd37f" providerId="LiveId" clId="{9AF981B8-2D4E-4AC2-876A-5E2D46BA51F6}" dt="2020-11-05T02:23:55.668" v="930" actId="20577"/>
          <ac:spMkLst>
            <pc:docMk/>
            <pc:sldMk cId="2074416241" sldId="327"/>
            <ac:spMk id="3" creationId="{5C4EFD9A-5C95-4BDD-8865-1548DE386BB7}"/>
          </ac:spMkLst>
        </pc:spChg>
      </pc:sldChg>
      <pc:sldChg chg="modSp add del mod">
        <pc:chgData name="Compañía de Danza Sol de América" userId="fb2d1468578cd37f" providerId="LiveId" clId="{9AF981B8-2D4E-4AC2-876A-5E2D46BA51F6}" dt="2020-11-05T02:25:34.231" v="969" actId="20577"/>
        <pc:sldMkLst>
          <pc:docMk/>
          <pc:sldMk cId="0" sldId="331"/>
        </pc:sldMkLst>
        <pc:spChg chg="mod">
          <ac:chgData name="Compañía de Danza Sol de América" userId="fb2d1468578cd37f" providerId="LiveId" clId="{9AF981B8-2D4E-4AC2-876A-5E2D46BA51F6}" dt="2020-11-05T02:25:34.231" v="969" actId="20577"/>
          <ac:spMkLst>
            <pc:docMk/>
            <pc:sldMk cId="0" sldId="331"/>
            <ac:spMk id="2" creationId="{00000000-0000-0000-0000-000000000000}"/>
          </ac:spMkLst>
        </pc:spChg>
      </pc:sldChg>
      <pc:sldChg chg="add del">
        <pc:chgData name="Compañía de Danza Sol de América" userId="fb2d1468578cd37f" providerId="LiveId" clId="{9AF981B8-2D4E-4AC2-876A-5E2D46BA51F6}" dt="2020-11-05T02:25:11.656" v="931"/>
        <pc:sldMkLst>
          <pc:docMk/>
          <pc:sldMk cId="0" sldId="332"/>
        </pc:sldMkLst>
      </pc:sldChg>
      <pc:sldChg chg="add del">
        <pc:chgData name="Compañía de Danza Sol de América" userId="fb2d1468578cd37f" providerId="LiveId" clId="{9AF981B8-2D4E-4AC2-876A-5E2D46BA51F6}" dt="2020-11-05T02:25:11.656" v="931"/>
        <pc:sldMkLst>
          <pc:docMk/>
          <pc:sldMk cId="0" sldId="333"/>
        </pc:sldMkLst>
      </pc:sldChg>
      <pc:sldChg chg="del">
        <pc:chgData name="Compañía de Danza Sol de América" userId="fb2d1468578cd37f" providerId="LiveId" clId="{9AF981B8-2D4E-4AC2-876A-5E2D46BA51F6}" dt="2020-11-05T01:06:01.093" v="67" actId="47"/>
        <pc:sldMkLst>
          <pc:docMk/>
          <pc:sldMk cId="0" sldId="334"/>
        </pc:sldMkLst>
      </pc:sldChg>
      <pc:sldChg chg="del">
        <pc:chgData name="Compañía de Danza Sol de América" userId="fb2d1468578cd37f" providerId="LiveId" clId="{9AF981B8-2D4E-4AC2-876A-5E2D46BA51F6}" dt="2020-11-05T01:06:01.093" v="67" actId="47"/>
        <pc:sldMkLst>
          <pc:docMk/>
          <pc:sldMk cId="0" sldId="335"/>
        </pc:sldMkLst>
      </pc:sldChg>
      <pc:sldChg chg="del">
        <pc:chgData name="Compañía de Danza Sol de América" userId="fb2d1468578cd37f" providerId="LiveId" clId="{9AF981B8-2D4E-4AC2-876A-5E2D46BA51F6}" dt="2020-11-05T01:06:01.093" v="67" actId="47"/>
        <pc:sldMkLst>
          <pc:docMk/>
          <pc:sldMk cId="0" sldId="336"/>
        </pc:sldMkLst>
      </pc:sldChg>
      <pc:sldChg chg="del">
        <pc:chgData name="Compañía de Danza Sol de América" userId="fb2d1468578cd37f" providerId="LiveId" clId="{9AF981B8-2D4E-4AC2-876A-5E2D46BA51F6}" dt="2020-11-05T01:06:01.093" v="67" actId="47"/>
        <pc:sldMkLst>
          <pc:docMk/>
          <pc:sldMk cId="0" sldId="337"/>
        </pc:sldMkLst>
      </pc:sldChg>
      <pc:sldChg chg="del">
        <pc:chgData name="Compañía de Danza Sol de América" userId="fb2d1468578cd37f" providerId="LiveId" clId="{9AF981B8-2D4E-4AC2-876A-5E2D46BA51F6}" dt="2020-11-05T01:06:01.093" v="67" actId="47"/>
        <pc:sldMkLst>
          <pc:docMk/>
          <pc:sldMk cId="0" sldId="338"/>
        </pc:sldMkLst>
      </pc:sldChg>
      <pc:sldChg chg="del">
        <pc:chgData name="Compañía de Danza Sol de América" userId="fb2d1468578cd37f" providerId="LiveId" clId="{9AF981B8-2D4E-4AC2-876A-5E2D46BA51F6}" dt="2020-11-05T01:06:01.093" v="67" actId="47"/>
        <pc:sldMkLst>
          <pc:docMk/>
          <pc:sldMk cId="0" sldId="339"/>
        </pc:sldMkLst>
      </pc:sldChg>
      <pc:sldChg chg="modSp add mod modTransition">
        <pc:chgData name="Compañía de Danza Sol de América" userId="fb2d1468578cd37f" providerId="LiveId" clId="{9AF981B8-2D4E-4AC2-876A-5E2D46BA51F6}" dt="2020-11-09T05:38:19.989" v="1002" actId="255"/>
        <pc:sldMkLst>
          <pc:docMk/>
          <pc:sldMk cId="3487309901" sldId="339"/>
        </pc:sldMkLst>
        <pc:spChg chg="mod">
          <ac:chgData name="Compañía de Danza Sol de América" userId="fb2d1468578cd37f" providerId="LiveId" clId="{9AF981B8-2D4E-4AC2-876A-5E2D46BA51F6}" dt="2020-11-09T05:38:19.989" v="1002" actId="255"/>
          <ac:spMkLst>
            <pc:docMk/>
            <pc:sldMk cId="3487309901" sldId="339"/>
            <ac:spMk id="5" creationId="{5A22548D-7BB5-410D-8291-7D8162670150}"/>
          </ac:spMkLst>
        </pc:spChg>
      </pc:sldChg>
      <pc:sldChg chg="del">
        <pc:chgData name="Compañía de Danza Sol de América" userId="fb2d1468578cd37f" providerId="LiveId" clId="{9AF981B8-2D4E-4AC2-876A-5E2D46BA51F6}" dt="2020-11-05T01:06:01.093" v="67" actId="47"/>
        <pc:sldMkLst>
          <pc:docMk/>
          <pc:sldMk cId="0" sldId="340"/>
        </pc:sldMkLst>
      </pc:sldChg>
      <pc:sldChg chg="del">
        <pc:chgData name="Compañía de Danza Sol de América" userId="fb2d1468578cd37f" providerId="LiveId" clId="{9AF981B8-2D4E-4AC2-876A-5E2D46BA51F6}" dt="2020-11-05T01:06:01.093" v="67" actId="47"/>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DB593-BE5C-46AF-B3B3-93A190F8D1FC}" type="datetimeFigureOut">
              <a:rPr lang="es-CL" smtClean="0"/>
              <a:pPr/>
              <a:t>09-11-2020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FB2D1-D075-40B0-A3A9-692AC5E4B0CD}"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3714750"/>
            <a:ext cx="9147765" cy="1434066"/>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F5A9B02-20A4-48EF-ACAE-2754AE68B661}" type="datetimeFigureOut">
              <a:rPr lang="es-CL" smtClean="0"/>
              <a:pPr/>
              <a:t>09-11-2020</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22B7B13-0CA7-4656-A5D0-1C16FC0A3828}"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0997"/>
            <a:ext cx="8229600" cy="328955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0"/>
            <a:ext cx="1777470" cy="419457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1"/>
            <a:ext cx="6324600" cy="419457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5A9B02-20A4-48EF-ACAE-2754AE68B661}" type="datetimeFigureOut">
              <a:rPr lang="es-CL" smtClean="0"/>
              <a:pPr/>
              <a:t>09-11-2020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4805958"/>
            <a:ext cx="1920240" cy="274320"/>
          </a:xfrm>
        </p:spPr>
        <p:txBody>
          <a:bodyPr/>
          <a:lstStyle/>
          <a:p>
            <a:fld id="{2F5A9B02-20A4-48EF-ACAE-2754AE68B661}" type="datetimeFigureOut">
              <a:rPr lang="es-CL" smtClean="0"/>
              <a:pPr/>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F5A9B02-20A4-48EF-ACAE-2754AE68B661}" type="datetimeFigureOut">
              <a:rPr lang="es-CL" smtClean="0"/>
              <a:pPr/>
              <a:t>09-11-2020</a:t>
            </a:fld>
            <a:endParaRPr lang="es-CL"/>
          </a:p>
        </p:txBody>
      </p:sp>
      <p:sp>
        <p:nvSpPr>
          <p:cNvPr id="6" name="5 Marcador de pie de página"/>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22B7B13-0CA7-4656-A5D0-1C16FC0A3828}" type="slidenum">
              <a:rPr lang="es-CL" smtClean="0"/>
              <a:pPr/>
              <a:t>‹Nº›</a:t>
            </a:fld>
            <a:endParaRPr lang="es-CL"/>
          </a:p>
        </p:txBody>
      </p:sp>
      <p:sp>
        <p:nvSpPr>
          <p:cNvPr id="2" name="1 Título"/>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2F5A9B02-20A4-48EF-ACAE-2754AE68B661}" type="datetimeFigureOut">
              <a:rPr lang="es-CL" smtClean="0"/>
              <a:pPr/>
              <a:t>09-11-2020</a:t>
            </a:fld>
            <a:endParaRPr lang="es-CL"/>
          </a:p>
        </p:txBody>
      </p:sp>
      <p:sp>
        <p:nvSpPr>
          <p:cNvPr id="22" name="21 Marcador de pie de página"/>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122B7B13-0CA7-4656-A5D0-1C16FC0A3828}"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9622"/>
            <a:ext cx="7772400" cy="1372321"/>
          </a:xfrm>
        </p:spPr>
        <p:txBody>
          <a:bodyPr>
            <a:normAutofit/>
          </a:bodyPr>
          <a:lstStyle/>
          <a:p>
            <a:r>
              <a:rPr lang="es-CL" sz="4400" dirty="0"/>
              <a:t>Relaciones de frontera.</a:t>
            </a:r>
          </a:p>
        </p:txBody>
      </p:sp>
      <p:sp>
        <p:nvSpPr>
          <p:cNvPr id="3" name="2 Subtítulo"/>
          <p:cNvSpPr>
            <a:spLocks noGrp="1"/>
          </p:cNvSpPr>
          <p:nvPr>
            <p:ph type="subTitle" idx="1"/>
          </p:nvPr>
        </p:nvSpPr>
        <p:spPr>
          <a:xfrm>
            <a:off x="685800" y="2708705"/>
            <a:ext cx="7772400" cy="1105183"/>
          </a:xfrm>
        </p:spPr>
        <p:txBody>
          <a:bodyPr>
            <a:normAutofit fontScale="62500" lnSpcReduction="20000"/>
          </a:bodyPr>
          <a:lstStyle/>
          <a:p>
            <a:r>
              <a:rPr lang="es-CL" b="1" i="1" dirty="0">
                <a:solidFill>
                  <a:schemeClr val="tx1"/>
                </a:solidFill>
              </a:rPr>
              <a:t> </a:t>
            </a:r>
          </a:p>
          <a:p>
            <a:endParaRPr lang="es-CL" dirty="0">
              <a:solidFill>
                <a:schemeClr val="tx1"/>
              </a:solidFill>
            </a:endParaRPr>
          </a:p>
          <a:p>
            <a:r>
              <a:rPr lang="es-CL" sz="2800" dirty="0">
                <a:solidFill>
                  <a:schemeClr val="tx1"/>
                </a:solidFill>
              </a:rPr>
              <a:t>Historia, Geografía y Ciencias Sociales</a:t>
            </a:r>
            <a:endParaRPr lang="es-CL" dirty="0">
              <a:solidFill>
                <a:schemeClr val="tx1"/>
              </a:solidFill>
            </a:endParaRPr>
          </a:p>
          <a:p>
            <a:r>
              <a:rPr lang="es-CL" i="1" dirty="0">
                <a:solidFill>
                  <a:schemeClr val="tx1"/>
                </a:solidFill>
              </a:rPr>
              <a:t>5to Básico.</a:t>
            </a:r>
          </a:p>
        </p:txBody>
      </p:sp>
      <p:pic>
        <p:nvPicPr>
          <p:cNvPr id="4" name="3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3498"/>
            <a:ext cx="792088" cy="972108"/>
          </a:xfrm>
          <a:prstGeom prst="rect">
            <a:avLst/>
          </a:prstGeom>
          <a:noFill/>
          <a:ln>
            <a:noFill/>
          </a:ln>
        </p:spPr>
      </p:pic>
      <p:sp>
        <p:nvSpPr>
          <p:cNvPr id="7" name="2 Subtítulo"/>
          <p:cNvSpPr txBox="1">
            <a:spLocks/>
          </p:cNvSpPr>
          <p:nvPr/>
        </p:nvSpPr>
        <p:spPr>
          <a:xfrm>
            <a:off x="1371600" y="4461960"/>
            <a:ext cx="7772400" cy="486054"/>
          </a:xfrm>
          <a:prstGeom prst="rect">
            <a:avLst/>
          </a:prstGeom>
        </p:spPr>
        <p:txBody>
          <a:bodyPr vert="horz" lIns="45720" rIns="45720">
            <a:normAutofit lnSpcReduction="1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CL" sz="2700" b="0" i="0" u="none" strike="noStrike" kern="1200" cap="none" spc="0" normalizeH="0" baseline="0" noProof="0" dirty="0">
                <a:ln>
                  <a:noFill/>
                </a:ln>
                <a:solidFill>
                  <a:schemeClr val="bg1"/>
                </a:solidFill>
                <a:effectLst/>
                <a:uLnTx/>
                <a:uFillTx/>
                <a:latin typeface="+mn-lt"/>
                <a:ea typeface="+mn-ea"/>
                <a:cs typeface="+mn-cs"/>
              </a:rPr>
              <a:t>Profesor: José Mella Rojas.</a:t>
            </a:r>
          </a:p>
        </p:txBody>
      </p:sp>
      <p:sp>
        <p:nvSpPr>
          <p:cNvPr id="34818" name="AutoShape 2"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2" name="AutoShape 6"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4" name="AutoShape 8"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3" name="Picture 2" descr="Guerra de Arauco Icarito">
            <a:extLst>
              <a:ext uri="{FF2B5EF4-FFF2-40B4-BE49-F238E27FC236}">
                <a16:creationId xmlns:a16="http://schemas.microsoft.com/office/drawing/2014/main" id="{E778D5E0-4481-44E7-A370-7C4BE1F61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0"/>
            <a:ext cx="2627784" cy="1751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ile: La Guerra de Arauco, la 2da mas Larga de la Hist... en Taringa!">
            <a:extLst>
              <a:ext uri="{FF2B5EF4-FFF2-40B4-BE49-F238E27FC236}">
                <a16:creationId xmlns:a16="http://schemas.microsoft.com/office/drawing/2014/main" id="{FE40CC53-7FE4-40F2-818B-6760ACE57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45" y="0"/>
            <a:ext cx="4110439" cy="17126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rlamento de Negrete (1793) - Wikipedia, la enciclopedia libre">
            <a:extLst>
              <a:ext uri="{FF2B5EF4-FFF2-40B4-BE49-F238E27FC236}">
                <a16:creationId xmlns:a16="http://schemas.microsoft.com/office/drawing/2014/main" id="{A9180898-4BF7-4D6F-89D4-04E3B81F6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4" y="3475527"/>
            <a:ext cx="2525452" cy="1667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uerra de Arauco - Wikipedia, la enciclopedia libre">
            <a:extLst>
              <a:ext uri="{FF2B5EF4-FFF2-40B4-BE49-F238E27FC236}">
                <a16:creationId xmlns:a16="http://schemas.microsoft.com/office/drawing/2014/main" id="{356CF8FB-B437-4D7E-BF9C-39867289D13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916" y="1923677"/>
            <a:ext cx="2034259" cy="155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1E9B295-C2BC-4D9C-BF64-4414E2B29DFA}"/>
              </a:ext>
            </a:extLst>
          </p:cNvPr>
          <p:cNvSpPr>
            <a:spLocks noGrp="1"/>
          </p:cNvSpPr>
          <p:nvPr>
            <p:ph type="title"/>
          </p:nvPr>
        </p:nvSpPr>
        <p:spPr/>
        <p:txBody>
          <a:bodyPr/>
          <a:lstStyle/>
          <a:p>
            <a:r>
              <a:rPr lang="es-CL" dirty="0"/>
              <a:t>Guerra defensiva</a:t>
            </a:r>
          </a:p>
        </p:txBody>
      </p:sp>
      <p:sp>
        <p:nvSpPr>
          <p:cNvPr id="5" name="Marcador de texto 4">
            <a:extLst>
              <a:ext uri="{FF2B5EF4-FFF2-40B4-BE49-F238E27FC236}">
                <a16:creationId xmlns:a16="http://schemas.microsoft.com/office/drawing/2014/main" id="{1B890960-7A0B-4DAC-8451-A05E0C0D518D}"/>
              </a:ext>
            </a:extLst>
          </p:cNvPr>
          <p:cNvSpPr>
            <a:spLocks noGrp="1"/>
          </p:cNvSpPr>
          <p:nvPr>
            <p:ph type="body" sz="half" idx="3"/>
          </p:nvPr>
        </p:nvSpPr>
        <p:spPr/>
        <p:txBody>
          <a:bodyPr/>
          <a:lstStyle/>
          <a:p>
            <a:endParaRPr lang="es-CL"/>
          </a:p>
        </p:txBody>
      </p:sp>
      <p:sp>
        <p:nvSpPr>
          <p:cNvPr id="2" name="Marcador de contenido 1">
            <a:extLst>
              <a:ext uri="{FF2B5EF4-FFF2-40B4-BE49-F238E27FC236}">
                <a16:creationId xmlns:a16="http://schemas.microsoft.com/office/drawing/2014/main" id="{7B2BCE71-7062-4FFB-91DC-2D48FBA0E3B3}"/>
              </a:ext>
            </a:extLst>
          </p:cNvPr>
          <p:cNvSpPr>
            <a:spLocks noGrp="1"/>
          </p:cNvSpPr>
          <p:nvPr>
            <p:ph sz="quarter" idx="2"/>
          </p:nvPr>
        </p:nvSpPr>
        <p:spPr>
          <a:xfrm>
            <a:off x="457200" y="1083220"/>
            <a:ext cx="4040188" cy="3576761"/>
          </a:xfrm>
        </p:spPr>
        <p:txBody>
          <a:bodyPr>
            <a:normAutofit fontScale="77500" lnSpcReduction="20000"/>
          </a:bodyPr>
          <a:lstStyle/>
          <a:p>
            <a:pPr algn="just"/>
            <a:r>
              <a:rPr lang="es-MX" sz="2800" b="0" i="0" u="none" strike="noStrike" baseline="0" dirty="0">
                <a:latin typeface="AspiraNar-Regular"/>
              </a:rPr>
              <a:t>Por iniciativa del Padre </a:t>
            </a:r>
            <a:r>
              <a:rPr lang="es-MX" sz="2800" b="1" i="0" u="none" strike="noStrike" baseline="0" dirty="0">
                <a:latin typeface="AspiraNar-Regular"/>
              </a:rPr>
              <a:t>Luis de Valdivia</a:t>
            </a:r>
            <a:r>
              <a:rPr lang="es-MX" sz="2800" b="0" i="0" u="none" strike="noStrike" baseline="0" dirty="0">
                <a:latin typeface="AspiraNar-Regular"/>
              </a:rPr>
              <a:t>, la Corona adoptó una nueva política de trato hacia los mapuches, denominada </a:t>
            </a:r>
            <a:r>
              <a:rPr lang="es-MX" sz="2800" b="1" i="0" u="none" strike="noStrike" baseline="0" dirty="0">
                <a:latin typeface="AspiraNar-Regular"/>
              </a:rPr>
              <a:t>“guerra defensiva”</a:t>
            </a:r>
            <a:r>
              <a:rPr lang="es-MX" sz="2800" b="0" i="0" u="none" strike="noStrike" baseline="0" dirty="0">
                <a:latin typeface="AspiraNar-Regular"/>
              </a:rPr>
              <a:t>. Sin embargo, la captura y venta de indígenas como esclavos motivó una gran insurrección mapuche en 1655, que significó la destrucción de todas las ciudades ubicadas hasta el río Maule.</a:t>
            </a:r>
            <a:endParaRPr lang="es-CL" sz="3600" dirty="0"/>
          </a:p>
          <a:p>
            <a:endParaRPr lang="es-CL" dirty="0"/>
          </a:p>
        </p:txBody>
      </p:sp>
      <p:pic>
        <p:nvPicPr>
          <p:cNvPr id="7" name="Picture 2" descr="Guerra de Arauco - Wikipedia, la enciclopedia libre">
            <a:extLst>
              <a:ext uri="{FF2B5EF4-FFF2-40B4-BE49-F238E27FC236}">
                <a16:creationId xmlns:a16="http://schemas.microsoft.com/office/drawing/2014/main" id="{1FBF7C9D-DB02-423B-B938-E55A97B3713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885981" y="1083222"/>
            <a:ext cx="3804257" cy="290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9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extLst>
              <a:ext uri="{FF2B5EF4-FFF2-40B4-BE49-F238E27FC236}">
                <a16:creationId xmlns:a16="http://schemas.microsoft.com/office/drawing/2014/main" id="{41EEC732-BC27-4D79-ABC4-140E84C5B2D9}"/>
              </a:ext>
            </a:extLst>
          </p:cNvPr>
          <p:cNvPicPr>
            <a:picLocks noGrp="1" noChangeAspect="1"/>
          </p:cNvPicPr>
          <p:nvPr>
            <p:ph idx="1"/>
          </p:nvPr>
        </p:nvPicPr>
        <p:blipFill>
          <a:blip r:embed="rId2"/>
          <a:stretch>
            <a:fillRect/>
          </a:stretch>
        </p:blipFill>
        <p:spPr>
          <a:xfrm>
            <a:off x="457200" y="1502649"/>
            <a:ext cx="8229600" cy="2611277"/>
          </a:xfrm>
        </p:spPr>
      </p:pic>
      <p:sp>
        <p:nvSpPr>
          <p:cNvPr id="7" name="Título 6">
            <a:extLst>
              <a:ext uri="{FF2B5EF4-FFF2-40B4-BE49-F238E27FC236}">
                <a16:creationId xmlns:a16="http://schemas.microsoft.com/office/drawing/2014/main" id="{54E65E92-20D6-4AE0-8834-A964B0AE2887}"/>
              </a:ext>
            </a:extLst>
          </p:cNvPr>
          <p:cNvSpPr>
            <a:spLocks noGrp="1"/>
          </p:cNvSpPr>
          <p:nvPr>
            <p:ph type="title"/>
          </p:nvPr>
        </p:nvSpPr>
        <p:spPr/>
        <p:txBody>
          <a:bodyPr/>
          <a:lstStyle/>
          <a:p>
            <a:r>
              <a:rPr lang="es-CL" dirty="0"/>
              <a:t>Línea de tiempo.</a:t>
            </a:r>
          </a:p>
        </p:txBody>
      </p:sp>
    </p:spTree>
    <p:extLst>
      <p:ext uri="{BB962C8B-B14F-4D97-AF65-F5344CB8AC3E}">
        <p14:creationId xmlns:p14="http://schemas.microsoft.com/office/powerpoint/2010/main" val="198735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9EC4E5-BF2E-4975-9653-4DB2BB254FCF}"/>
              </a:ext>
            </a:extLst>
          </p:cNvPr>
          <p:cNvSpPr>
            <a:spLocks noGrp="1"/>
          </p:cNvSpPr>
          <p:nvPr>
            <p:ph type="title"/>
          </p:nvPr>
        </p:nvSpPr>
        <p:spPr/>
        <p:txBody>
          <a:bodyPr/>
          <a:lstStyle/>
          <a:p>
            <a:r>
              <a:rPr lang="es-CL" dirty="0"/>
              <a:t>Los Parlamentos.</a:t>
            </a:r>
          </a:p>
        </p:txBody>
      </p:sp>
      <p:sp>
        <p:nvSpPr>
          <p:cNvPr id="4" name="Marcador de texto 3">
            <a:extLst>
              <a:ext uri="{FF2B5EF4-FFF2-40B4-BE49-F238E27FC236}">
                <a16:creationId xmlns:a16="http://schemas.microsoft.com/office/drawing/2014/main" id="{4BBE981A-AECE-45C1-BCD0-677E7B2FE09C}"/>
              </a:ext>
            </a:extLst>
          </p:cNvPr>
          <p:cNvSpPr>
            <a:spLocks noGrp="1"/>
          </p:cNvSpPr>
          <p:nvPr>
            <p:ph type="body" idx="1"/>
          </p:nvPr>
        </p:nvSpPr>
        <p:spPr/>
        <p:txBody>
          <a:bodyPr>
            <a:normAutofit fontScale="85000" lnSpcReduction="10000"/>
          </a:bodyPr>
          <a:lstStyle/>
          <a:p>
            <a:r>
              <a:rPr lang="es-CL" dirty="0"/>
              <a:t>Parlamento de Negrete, 1793</a:t>
            </a:r>
          </a:p>
        </p:txBody>
      </p:sp>
      <p:sp>
        <p:nvSpPr>
          <p:cNvPr id="6" name="Marcador de contenido 5">
            <a:extLst>
              <a:ext uri="{FF2B5EF4-FFF2-40B4-BE49-F238E27FC236}">
                <a16:creationId xmlns:a16="http://schemas.microsoft.com/office/drawing/2014/main" id="{ECFE4243-C566-4F10-B0A5-DE6B6C54672C}"/>
              </a:ext>
            </a:extLst>
          </p:cNvPr>
          <p:cNvSpPr>
            <a:spLocks noGrp="1"/>
          </p:cNvSpPr>
          <p:nvPr>
            <p:ph sz="quarter" idx="4"/>
          </p:nvPr>
        </p:nvSpPr>
        <p:spPr>
          <a:xfrm>
            <a:off x="4645026" y="1083220"/>
            <a:ext cx="4041775" cy="3792786"/>
          </a:xfrm>
        </p:spPr>
        <p:txBody>
          <a:bodyPr>
            <a:normAutofit fontScale="70000" lnSpcReduction="20000"/>
          </a:bodyPr>
          <a:lstStyle/>
          <a:p>
            <a:pPr algn="just"/>
            <a:r>
              <a:rPr lang="es-MX" sz="2400" b="0" i="0" u="none" strike="noStrike" baseline="0" dirty="0">
                <a:latin typeface="AspiraNar-Regular"/>
              </a:rPr>
              <a:t>A partir de 1641, se intentó resolver los conflictos a </a:t>
            </a:r>
            <a:r>
              <a:rPr lang="es-CL" sz="2400" b="0" i="0" u="none" strike="noStrike" baseline="0" dirty="0">
                <a:latin typeface="AspiraNar-Regular"/>
              </a:rPr>
              <a:t>través de los </a:t>
            </a:r>
            <a:r>
              <a:rPr lang="es-CL" sz="2400" b="1" i="0" u="none" strike="noStrike" baseline="0" dirty="0">
                <a:latin typeface="AspiraNar-Regular"/>
              </a:rPr>
              <a:t>parlamentos</a:t>
            </a:r>
            <a:r>
              <a:rPr lang="es-CL" sz="2400" b="0" i="0" u="none" strike="noStrike" baseline="0" dirty="0">
                <a:latin typeface="AspiraNar-Regular"/>
              </a:rPr>
              <a:t>, reuniones celebradas entre </a:t>
            </a:r>
            <a:r>
              <a:rPr lang="es-MX" sz="2400" b="0" i="0" u="none" strike="noStrike" baseline="0" dirty="0">
                <a:latin typeface="AspiraNar-Regular"/>
              </a:rPr>
              <a:t>las autoridades españolas y los caciques mapuches con el objetivo de establecer acuerdos de paz. Los parlamentos duraban algunos días, y en ellos se comía, bebía y se intercambiaban regalos. </a:t>
            </a:r>
          </a:p>
          <a:p>
            <a:pPr marL="109728" indent="0" algn="just">
              <a:buNone/>
            </a:pPr>
            <a:endParaRPr lang="es-MX" sz="2400" b="0" i="0" u="none" strike="noStrike" baseline="0" dirty="0">
              <a:latin typeface="AspiraNar-Regular"/>
            </a:endParaRPr>
          </a:p>
          <a:p>
            <a:pPr algn="just"/>
            <a:r>
              <a:rPr lang="es-MX" sz="2400" b="0" i="0" u="none" strike="noStrike" baseline="0" dirty="0">
                <a:latin typeface="AspiraNar-Regular"/>
              </a:rPr>
              <a:t>A pesar de que no siempre las promesas eran cumplidas, este sistema trajo consigo un periodo de relativa paz en la frontera del río Biobío. Algunos de los parlamentos más destacados fueron el de </a:t>
            </a:r>
            <a:r>
              <a:rPr lang="es-MX" sz="2400" b="1" i="0" u="none" strike="noStrike" baseline="0" dirty="0">
                <a:latin typeface="AspiraNar-Regular"/>
              </a:rPr>
              <a:t>Quilín</a:t>
            </a:r>
            <a:r>
              <a:rPr lang="es-MX" sz="2400" b="0" i="0" u="none" strike="noStrike" baseline="0" dirty="0">
                <a:latin typeface="AspiraNar-Regular"/>
              </a:rPr>
              <a:t> (1641), el de </a:t>
            </a:r>
            <a:r>
              <a:rPr lang="es-MX" sz="2400" b="1" i="0" u="none" strike="noStrike" baseline="0" dirty="0">
                <a:latin typeface="AspiraNar-Regular"/>
              </a:rPr>
              <a:t>Negrete</a:t>
            </a:r>
            <a:r>
              <a:rPr lang="es-MX" sz="2400" b="0" i="0" u="none" strike="noStrike" baseline="0" dirty="0">
                <a:latin typeface="AspiraNar-Regular"/>
              </a:rPr>
              <a:t> (1726) y el de </a:t>
            </a:r>
            <a:r>
              <a:rPr lang="es-MX" sz="2400" b="1" i="0" u="none" strike="noStrike" baseline="0" dirty="0" err="1">
                <a:latin typeface="AspiraNar-Regular"/>
              </a:rPr>
              <a:t>Tapihue</a:t>
            </a:r>
            <a:r>
              <a:rPr lang="es-MX" sz="2400" b="0" i="0" u="none" strike="noStrike" baseline="0" dirty="0">
                <a:latin typeface="AspiraNar-Regular"/>
              </a:rPr>
              <a:t> (1774).</a:t>
            </a:r>
            <a:endParaRPr lang="es-CL" sz="3200" dirty="0"/>
          </a:p>
          <a:p>
            <a:endParaRPr lang="es-CL" dirty="0"/>
          </a:p>
        </p:txBody>
      </p:sp>
      <p:pic>
        <p:nvPicPr>
          <p:cNvPr id="7" name="Picture 2" descr="Parlamento de Negrete (1793) - Wikipedia, la enciclopedia libre">
            <a:extLst>
              <a:ext uri="{FF2B5EF4-FFF2-40B4-BE49-F238E27FC236}">
                <a16:creationId xmlns:a16="http://schemas.microsoft.com/office/drawing/2014/main" id="{F16CBC18-0C9F-4DCC-BD19-76A97A026A7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 y="1227230"/>
            <a:ext cx="4040188" cy="266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5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4A6210C7-97FD-4DEF-A625-1B5129036691}"/>
              </a:ext>
            </a:extLst>
          </p:cNvPr>
          <p:cNvSpPr>
            <a:spLocks noGrp="1"/>
          </p:cNvSpPr>
          <p:nvPr>
            <p:ph idx="1"/>
          </p:nvPr>
        </p:nvSpPr>
        <p:spPr>
          <a:xfrm>
            <a:off x="457200" y="1059582"/>
            <a:ext cx="8229600" cy="3085847"/>
          </a:xfrm>
        </p:spPr>
        <p:txBody>
          <a:bodyPr/>
          <a:lstStyle/>
          <a:p>
            <a:pPr algn="just"/>
            <a:r>
              <a:rPr lang="es-MX" sz="1800" b="0" i="0" u="none" strike="noStrike" baseline="0" dirty="0">
                <a:latin typeface="AspiraNar-Regular"/>
              </a:rPr>
              <a:t>A pesar de sus diferencias culturales, indígenas y españoles se relacionaron de diversas maneras durante la Colonia. Entre dichas relaciones se encuentran las diferentes formas de trabajo o servidumbre que los españoles impusieron a los indígenas y el proceso de evangelización que emprendieron diferentes órdenes religiosas </a:t>
            </a:r>
            <a:r>
              <a:rPr lang="es-CL" sz="1800" b="0" i="0" u="none" strike="noStrike" baseline="0" dirty="0">
                <a:latin typeface="AspiraNar-Regular"/>
              </a:rPr>
              <a:t>entre las comunidades indígenas.</a:t>
            </a:r>
            <a:endParaRPr lang="es-CL" dirty="0"/>
          </a:p>
        </p:txBody>
      </p:sp>
      <p:sp>
        <p:nvSpPr>
          <p:cNvPr id="2" name="Título 1">
            <a:extLst>
              <a:ext uri="{FF2B5EF4-FFF2-40B4-BE49-F238E27FC236}">
                <a16:creationId xmlns:a16="http://schemas.microsoft.com/office/drawing/2014/main" id="{28BF22F3-61FE-4231-A575-D7A953689899}"/>
              </a:ext>
            </a:extLst>
          </p:cNvPr>
          <p:cNvSpPr>
            <a:spLocks noGrp="1"/>
          </p:cNvSpPr>
          <p:nvPr>
            <p:ph type="title"/>
          </p:nvPr>
        </p:nvSpPr>
        <p:spPr/>
        <p:txBody>
          <a:bodyPr>
            <a:noAutofit/>
          </a:bodyPr>
          <a:lstStyle/>
          <a:p>
            <a:r>
              <a:rPr lang="es-CL" sz="3600" dirty="0"/>
              <a:t>Formas de trabajo y evangelización.</a:t>
            </a:r>
          </a:p>
        </p:txBody>
      </p:sp>
      <p:pic>
        <p:nvPicPr>
          <p:cNvPr id="9" name="Imagen 8">
            <a:extLst>
              <a:ext uri="{FF2B5EF4-FFF2-40B4-BE49-F238E27FC236}">
                <a16:creationId xmlns:a16="http://schemas.microsoft.com/office/drawing/2014/main" id="{FADBE52E-99AB-4234-81BA-891DCC53B700}"/>
              </a:ext>
            </a:extLst>
          </p:cNvPr>
          <p:cNvPicPr>
            <a:picLocks noChangeAspect="1"/>
          </p:cNvPicPr>
          <p:nvPr/>
        </p:nvPicPr>
        <p:blipFill>
          <a:blip r:embed="rId2"/>
          <a:stretch>
            <a:fillRect/>
          </a:stretch>
        </p:blipFill>
        <p:spPr>
          <a:xfrm>
            <a:off x="2123728" y="2571298"/>
            <a:ext cx="5086607" cy="2427734"/>
          </a:xfrm>
          <a:prstGeom prst="rect">
            <a:avLst/>
          </a:prstGeom>
        </p:spPr>
      </p:pic>
    </p:spTree>
    <p:extLst>
      <p:ext uri="{BB962C8B-B14F-4D97-AF65-F5344CB8AC3E}">
        <p14:creationId xmlns:p14="http://schemas.microsoft.com/office/powerpoint/2010/main" val="192618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74B9E2F-AF43-4DDD-85A7-A9C0D047304A}"/>
              </a:ext>
            </a:extLst>
          </p:cNvPr>
          <p:cNvSpPr>
            <a:spLocks noGrp="1"/>
          </p:cNvSpPr>
          <p:nvPr>
            <p:ph type="title"/>
          </p:nvPr>
        </p:nvSpPr>
        <p:spPr>
          <a:xfrm>
            <a:off x="179512" y="1995686"/>
            <a:ext cx="2818656" cy="857250"/>
          </a:xfrm>
        </p:spPr>
        <p:txBody>
          <a:bodyPr>
            <a:noAutofit/>
          </a:bodyPr>
          <a:lstStyle/>
          <a:p>
            <a:r>
              <a:rPr lang="es-CL" sz="3200" dirty="0"/>
              <a:t>Sistema de trabajo indígena en la Colonia</a:t>
            </a:r>
          </a:p>
        </p:txBody>
      </p:sp>
      <p:pic>
        <p:nvPicPr>
          <p:cNvPr id="9" name="Marcador de contenido 8">
            <a:extLst>
              <a:ext uri="{FF2B5EF4-FFF2-40B4-BE49-F238E27FC236}">
                <a16:creationId xmlns:a16="http://schemas.microsoft.com/office/drawing/2014/main" id="{A4C657C4-44D2-4202-B2FE-4F54B2933EDC}"/>
              </a:ext>
            </a:extLst>
          </p:cNvPr>
          <p:cNvPicPr>
            <a:picLocks noGrp="1" noChangeAspect="1"/>
          </p:cNvPicPr>
          <p:nvPr>
            <p:ph idx="1"/>
          </p:nvPr>
        </p:nvPicPr>
        <p:blipFill>
          <a:blip r:embed="rId2"/>
          <a:stretch>
            <a:fillRect/>
          </a:stretch>
        </p:blipFill>
        <p:spPr>
          <a:xfrm>
            <a:off x="2699792" y="123478"/>
            <a:ext cx="6347973" cy="4752528"/>
          </a:xfrm>
        </p:spPr>
      </p:pic>
    </p:spTree>
    <p:extLst>
      <p:ext uri="{BB962C8B-B14F-4D97-AF65-F5344CB8AC3E}">
        <p14:creationId xmlns:p14="http://schemas.microsoft.com/office/powerpoint/2010/main" val="180135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61066EB-4453-4E2E-8848-3E88478781AB}"/>
              </a:ext>
            </a:extLst>
          </p:cNvPr>
          <p:cNvPicPr>
            <a:picLocks noGrp="1" noChangeAspect="1"/>
          </p:cNvPicPr>
          <p:nvPr>
            <p:ph idx="1"/>
          </p:nvPr>
        </p:nvPicPr>
        <p:blipFill>
          <a:blip r:embed="rId2"/>
          <a:stretch>
            <a:fillRect/>
          </a:stretch>
        </p:blipFill>
        <p:spPr>
          <a:xfrm>
            <a:off x="2501088" y="375506"/>
            <a:ext cx="6608036" cy="4392488"/>
          </a:xfrm>
        </p:spPr>
      </p:pic>
      <p:sp>
        <p:nvSpPr>
          <p:cNvPr id="3" name="Título 2">
            <a:extLst>
              <a:ext uri="{FF2B5EF4-FFF2-40B4-BE49-F238E27FC236}">
                <a16:creationId xmlns:a16="http://schemas.microsoft.com/office/drawing/2014/main" id="{A1C27F44-C892-4CDA-A7EA-44BFBBC8CE26}"/>
              </a:ext>
            </a:extLst>
          </p:cNvPr>
          <p:cNvSpPr>
            <a:spLocks noGrp="1"/>
          </p:cNvSpPr>
          <p:nvPr>
            <p:ph type="title"/>
          </p:nvPr>
        </p:nvSpPr>
        <p:spPr>
          <a:xfrm>
            <a:off x="186051" y="1923678"/>
            <a:ext cx="2170584" cy="857250"/>
          </a:xfrm>
        </p:spPr>
        <p:txBody>
          <a:bodyPr>
            <a:noAutofit/>
          </a:bodyPr>
          <a:lstStyle/>
          <a:p>
            <a:r>
              <a:rPr lang="es-CL" sz="2800" dirty="0"/>
              <a:t>Tasas o normativas para regular el trabajo indígena</a:t>
            </a:r>
          </a:p>
        </p:txBody>
      </p:sp>
    </p:spTree>
    <p:extLst>
      <p:ext uri="{BB962C8B-B14F-4D97-AF65-F5344CB8AC3E}">
        <p14:creationId xmlns:p14="http://schemas.microsoft.com/office/powerpoint/2010/main" val="132617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8F9BB14-2EE7-407B-8BA6-7E987A7E8377}"/>
              </a:ext>
            </a:extLst>
          </p:cNvPr>
          <p:cNvSpPr>
            <a:spLocks noGrp="1"/>
          </p:cNvSpPr>
          <p:nvPr>
            <p:ph idx="1"/>
          </p:nvPr>
        </p:nvSpPr>
        <p:spPr>
          <a:xfrm>
            <a:off x="457200" y="987574"/>
            <a:ext cx="8229600" cy="3394472"/>
          </a:xfrm>
        </p:spPr>
        <p:txBody>
          <a:bodyPr/>
          <a:lstStyle/>
          <a:p>
            <a:pPr algn="just"/>
            <a:r>
              <a:rPr lang="es-MX" sz="1800" b="0" i="0" u="none" strike="noStrike" baseline="0" dirty="0">
                <a:latin typeface="AspiraNar-Regular"/>
              </a:rPr>
              <a:t>El </a:t>
            </a:r>
            <a:r>
              <a:rPr lang="es-MX" sz="1800" b="1" i="0" u="none" strike="noStrike" baseline="0" dirty="0">
                <a:latin typeface="AspiraNar-Regular"/>
              </a:rPr>
              <a:t>mestizaje</a:t>
            </a:r>
            <a:r>
              <a:rPr lang="es-MX" sz="1800" b="0" i="0" u="none" strike="noStrike" baseline="0" dirty="0">
                <a:latin typeface="AspiraNar-Regular"/>
              </a:rPr>
              <a:t> fue propiciado inicialmente por la movilización de soldados para la guerra y luego por el contacto cultural dado por el comercio. Este proceso determinó un incremento en la cantidad de población mestiza y la modificación de los patrones culturales del pueblo mapuche (utilización del caballo, cría de ovejas y siembra del trigo). La población surgida de este proceso tenía elementos de ambas culturas, por ejemplo, hablaba español y utilizaba prendas típicas </a:t>
            </a:r>
            <a:r>
              <a:rPr lang="es-CL" sz="1800" b="0" i="0" u="none" strike="noStrike" baseline="0" dirty="0">
                <a:latin typeface="AspiraNar-Regular"/>
              </a:rPr>
              <a:t>mapuches, como el poncho.</a:t>
            </a:r>
            <a:endParaRPr lang="es-CL" dirty="0"/>
          </a:p>
        </p:txBody>
      </p:sp>
      <p:sp>
        <p:nvSpPr>
          <p:cNvPr id="3" name="Título 2">
            <a:extLst>
              <a:ext uri="{FF2B5EF4-FFF2-40B4-BE49-F238E27FC236}">
                <a16:creationId xmlns:a16="http://schemas.microsoft.com/office/drawing/2014/main" id="{185C1112-4D02-47E3-9D36-984D0CD8560F}"/>
              </a:ext>
            </a:extLst>
          </p:cNvPr>
          <p:cNvSpPr>
            <a:spLocks noGrp="1"/>
          </p:cNvSpPr>
          <p:nvPr>
            <p:ph type="title"/>
          </p:nvPr>
        </p:nvSpPr>
        <p:spPr/>
        <p:txBody>
          <a:bodyPr>
            <a:normAutofit fontScale="90000"/>
          </a:bodyPr>
          <a:lstStyle/>
          <a:p>
            <a:r>
              <a:rPr lang="es-CL" dirty="0"/>
              <a:t>Mestizaje y comercio fronterizo.</a:t>
            </a:r>
          </a:p>
        </p:txBody>
      </p:sp>
      <p:pic>
        <p:nvPicPr>
          <p:cNvPr id="5" name="Imagen 4">
            <a:extLst>
              <a:ext uri="{FF2B5EF4-FFF2-40B4-BE49-F238E27FC236}">
                <a16:creationId xmlns:a16="http://schemas.microsoft.com/office/drawing/2014/main" id="{2A0986EA-0034-466E-95E5-7C71FC638F92}"/>
              </a:ext>
            </a:extLst>
          </p:cNvPr>
          <p:cNvPicPr>
            <a:picLocks noChangeAspect="1"/>
          </p:cNvPicPr>
          <p:nvPr/>
        </p:nvPicPr>
        <p:blipFill>
          <a:blip r:embed="rId2"/>
          <a:stretch>
            <a:fillRect/>
          </a:stretch>
        </p:blipFill>
        <p:spPr>
          <a:xfrm>
            <a:off x="2744380" y="2996155"/>
            <a:ext cx="3655240" cy="2147345"/>
          </a:xfrm>
          <a:prstGeom prst="rect">
            <a:avLst/>
          </a:prstGeom>
        </p:spPr>
      </p:pic>
    </p:spTree>
    <p:extLst>
      <p:ext uri="{BB962C8B-B14F-4D97-AF65-F5344CB8AC3E}">
        <p14:creationId xmlns:p14="http://schemas.microsoft.com/office/powerpoint/2010/main" val="58238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Preguntas de cierre.</a:t>
            </a:r>
          </a:p>
        </p:txBody>
      </p:sp>
      <p:sp>
        <p:nvSpPr>
          <p:cNvPr id="4" name="Marcador de texto 3">
            <a:extLst>
              <a:ext uri="{FF2B5EF4-FFF2-40B4-BE49-F238E27FC236}">
                <a16:creationId xmlns:a16="http://schemas.microsoft.com/office/drawing/2014/main" id="{AF08DBE4-AAF5-4A4E-B943-84E267B08B98}"/>
              </a:ext>
            </a:extLst>
          </p:cNvPr>
          <p:cNvSpPr>
            <a:spLocks noGrp="1"/>
          </p:cNvSpPr>
          <p:nvPr>
            <p:ph type="body" idx="1"/>
          </p:nvPr>
        </p:nvSpPr>
        <p:spPr/>
        <p:txBody>
          <a:bodyPr/>
          <a:lstStyle/>
          <a:p>
            <a:endParaRPr lang="es-CL" dirty="0"/>
          </a:p>
        </p:txBody>
      </p:sp>
      <p:sp>
        <p:nvSpPr>
          <p:cNvPr id="6" name="Marcador de texto 5">
            <a:extLst>
              <a:ext uri="{FF2B5EF4-FFF2-40B4-BE49-F238E27FC236}">
                <a16:creationId xmlns:a16="http://schemas.microsoft.com/office/drawing/2014/main" id="{DDB61C13-17DE-452B-87A1-F01C6E600A90}"/>
              </a:ext>
            </a:extLst>
          </p:cNvPr>
          <p:cNvSpPr>
            <a:spLocks noGrp="1"/>
          </p:cNvSpPr>
          <p:nvPr>
            <p:ph type="body" sz="half" idx="3"/>
          </p:nvPr>
        </p:nvSpPr>
        <p:spPr/>
        <p:txBody>
          <a:bodyPr/>
          <a:lstStyle/>
          <a:p>
            <a:endParaRPr lang="es-CL" dirty="0"/>
          </a:p>
        </p:txBody>
      </p:sp>
      <p:sp>
        <p:nvSpPr>
          <p:cNvPr id="5" name="Marcador de contenido 4">
            <a:extLst>
              <a:ext uri="{FF2B5EF4-FFF2-40B4-BE49-F238E27FC236}">
                <a16:creationId xmlns:a16="http://schemas.microsoft.com/office/drawing/2014/main" id="{BF0BEDE2-9848-4429-8950-144ADA056427}"/>
              </a:ext>
            </a:extLst>
          </p:cNvPr>
          <p:cNvSpPr>
            <a:spLocks noGrp="1"/>
          </p:cNvSpPr>
          <p:nvPr>
            <p:ph sz="quarter" idx="2"/>
          </p:nvPr>
        </p:nvSpPr>
        <p:spPr/>
        <p:txBody>
          <a:bodyPr>
            <a:normAutofit lnSpcReduction="10000"/>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La frontera establecida entre los españoles y los mapuches en el sur de Chile fue: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El río Itata.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El río Biobío.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El río Toltén.</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El río Valdivia.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contenido 6">
            <a:extLst>
              <a:ext uri="{FF2B5EF4-FFF2-40B4-BE49-F238E27FC236}">
                <a16:creationId xmlns:a16="http://schemas.microsoft.com/office/drawing/2014/main" id="{9F45F8FF-8D49-4330-9151-15FEFB3CF21B}"/>
              </a:ext>
            </a:extLst>
          </p:cNvPr>
          <p:cNvSpPr>
            <a:spLocks noGrp="1"/>
          </p:cNvSpPr>
          <p:nvPr>
            <p:ph sz="quarter" idx="4"/>
          </p:nvPr>
        </p:nvSpPr>
        <p:spPr/>
        <p:txBody>
          <a:bodyPr>
            <a:normAutofit lnSpcReduction="10000"/>
          </a:bodyPr>
          <a:lstStyle/>
          <a:p>
            <a:pPr marL="0" lvl="0" indent="0" algn="just">
              <a:lnSpc>
                <a:spcPct val="115000"/>
              </a:lnSpc>
              <a:buNone/>
            </a:pPr>
            <a:r>
              <a:rPr lang="es-MX" sz="1600" dirty="0">
                <a:effectLst/>
                <a:latin typeface="Arial" panose="020B0604020202020204" pitchFamily="34" charset="0"/>
                <a:ea typeface="Calibri" panose="020F0502020204030204" pitchFamily="34" charset="0"/>
                <a:cs typeface="Times New Roman" panose="02020603050405020304" pitchFamily="18" charset="0"/>
              </a:rPr>
              <a:t>La instancia de encuentro y negociación política entre autoridades españolas y caciques de distintas comunidades mapuches, en las que se planteaban las condiciones para mantener el equilibrio en la zona, tuvo como nombre: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Guerra ofensiva.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Guerra defensiva.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Parlamentos.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Ninguna de las anteriores.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2E420-FA9F-4AC9-B3CF-0E78365B57D8}"/>
              </a:ext>
            </a:extLst>
          </p:cNvPr>
          <p:cNvSpPr>
            <a:spLocks noGrp="1"/>
          </p:cNvSpPr>
          <p:nvPr>
            <p:ph type="title"/>
          </p:nvPr>
        </p:nvSpPr>
        <p:spPr/>
        <p:txBody>
          <a:bodyPr/>
          <a:lstStyle/>
          <a:p>
            <a:r>
              <a:rPr lang="es-CL" dirty="0"/>
              <a:t>Preguntas de cierre.</a:t>
            </a:r>
          </a:p>
        </p:txBody>
      </p:sp>
      <p:sp>
        <p:nvSpPr>
          <p:cNvPr id="3" name="Marcador de texto 2">
            <a:extLst>
              <a:ext uri="{FF2B5EF4-FFF2-40B4-BE49-F238E27FC236}">
                <a16:creationId xmlns:a16="http://schemas.microsoft.com/office/drawing/2014/main" id="{176B7B72-6A03-4950-A75E-6EEAE20B4219}"/>
              </a:ext>
            </a:extLst>
          </p:cNvPr>
          <p:cNvSpPr>
            <a:spLocks noGrp="1"/>
          </p:cNvSpPr>
          <p:nvPr>
            <p:ph type="body" idx="1"/>
          </p:nvPr>
        </p:nvSpPr>
        <p:spPr/>
        <p:txBody>
          <a:bodyPr/>
          <a:lstStyle/>
          <a:p>
            <a:endParaRPr lang="es-CL"/>
          </a:p>
        </p:txBody>
      </p:sp>
      <p:sp>
        <p:nvSpPr>
          <p:cNvPr id="4" name="Marcador de texto 3">
            <a:extLst>
              <a:ext uri="{FF2B5EF4-FFF2-40B4-BE49-F238E27FC236}">
                <a16:creationId xmlns:a16="http://schemas.microsoft.com/office/drawing/2014/main" id="{19882B2C-8BCE-47F2-AD4B-934BE391E2C4}"/>
              </a:ext>
            </a:extLst>
          </p:cNvPr>
          <p:cNvSpPr>
            <a:spLocks noGrp="1"/>
          </p:cNvSpPr>
          <p:nvPr>
            <p:ph type="body" sz="half" idx="3"/>
          </p:nvPr>
        </p:nvSpPr>
        <p:spPr/>
        <p:txBody>
          <a:bodyPr/>
          <a:lstStyle/>
          <a:p>
            <a:endParaRPr lang="es-CL"/>
          </a:p>
        </p:txBody>
      </p:sp>
      <p:sp>
        <p:nvSpPr>
          <p:cNvPr id="5" name="Marcador de contenido 4">
            <a:extLst>
              <a:ext uri="{FF2B5EF4-FFF2-40B4-BE49-F238E27FC236}">
                <a16:creationId xmlns:a16="http://schemas.microsoft.com/office/drawing/2014/main" id="{5A22548D-7BB5-410D-8291-7D8162670150}"/>
              </a:ext>
            </a:extLst>
          </p:cNvPr>
          <p:cNvSpPr>
            <a:spLocks noGrp="1"/>
          </p:cNvSpPr>
          <p:nvPr>
            <p:ph sz="quarter" idx="2"/>
          </p:nvPr>
        </p:nvSpPr>
        <p:spPr/>
        <p:txBody>
          <a:bodyPr>
            <a:normAutofit/>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Sistema de trabajo indígena durante la Colonia, mediante el cual se entregaba un grupo de indígenas a un español para trabajar, a cambio que los educara y evangelizara, tiene como nombre: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Encomienda.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Mita.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Repartimiento.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Esclavitud.</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id="{6C6B905A-B82C-44A2-B6F3-3ED128F346BD}"/>
              </a:ext>
            </a:extLst>
          </p:cNvPr>
          <p:cNvSpPr>
            <a:spLocks noGrp="1"/>
          </p:cNvSpPr>
          <p:nvPr>
            <p:ph sz="quarter" idx="4"/>
          </p:nvPr>
        </p:nvSpPr>
        <p:spPr/>
        <p:txBody>
          <a:bodyPr/>
          <a:lstStyle/>
          <a:p>
            <a:pPr marL="109728" indent="0" algn="ctr">
              <a:buNone/>
            </a:pPr>
            <a:r>
              <a:rPr lang="es-CL" sz="1800" b="1" u="sng" dirty="0">
                <a:effectLst/>
                <a:latin typeface="Arial" panose="020B0604020202020204" pitchFamily="34" charset="0"/>
                <a:ea typeface="Calibri" panose="020F0502020204030204" pitchFamily="34" charset="0"/>
                <a:cs typeface="Times New Roman" panose="02020603050405020304" pitchFamily="18" charset="0"/>
              </a:rPr>
              <a:t>PREGUNTAS ABIERTAS:</a:t>
            </a: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¿Qué aprendimos hoy?</a:t>
            </a:r>
          </a:p>
          <a:p>
            <a:pPr algn="just"/>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latin typeface="Arial" panose="020B0604020202020204" pitchFamily="34" charset="0"/>
                <a:ea typeface="Calibri" panose="020F0502020204030204" pitchFamily="34" charset="0"/>
                <a:cs typeface="Times New Roman" panose="02020603050405020304" pitchFamily="18" charset="0"/>
              </a:rPr>
              <a:t>¿Cómo lo aprendimos?</a:t>
            </a:r>
          </a:p>
          <a:p>
            <a:pPr marL="109728" indent="0" algn="just">
              <a:buNone/>
            </a:pPr>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¿Cómo los conceptos </a:t>
            </a:r>
            <a:r>
              <a:rPr lang="es-CL" sz="1800" dirty="0">
                <a:latin typeface="Arial" panose="020B0604020202020204" pitchFamily="34" charset="0"/>
                <a:ea typeface="Calibri" panose="020F0502020204030204" pitchFamily="34" charset="0"/>
                <a:cs typeface="Times New Roman" panose="02020603050405020304" pitchFamily="18" charset="0"/>
              </a:rPr>
              <a:t>aprendidos en la clase los encontramos </a:t>
            </a:r>
            <a:r>
              <a:rPr lang="es-CL" sz="1800" dirty="0">
                <a:effectLst/>
                <a:latin typeface="Arial" panose="020B0604020202020204" pitchFamily="34" charset="0"/>
                <a:ea typeface="Calibri" panose="020F0502020204030204" pitchFamily="34" charset="0"/>
                <a:cs typeface="Times New Roman" panose="02020603050405020304" pitchFamily="18" charset="0"/>
              </a:rPr>
              <a:t>presentes hasta el día de hoy? </a:t>
            </a:r>
            <a:endParaRPr lang="es-CL" dirty="0"/>
          </a:p>
          <a:p>
            <a:pPr marL="109728" indent="0">
              <a:buNone/>
            </a:pPr>
            <a:endParaRPr lang="es-CL" dirty="0"/>
          </a:p>
        </p:txBody>
      </p:sp>
    </p:spTree>
    <p:extLst>
      <p:ext uri="{BB962C8B-B14F-4D97-AF65-F5344CB8AC3E}">
        <p14:creationId xmlns:p14="http://schemas.microsoft.com/office/powerpoint/2010/main" val="348730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a:t>Identificar las principales características de la sociedad de frontera durante la Colonia, a través del desarrollo de una Guía de Estudio, utilizando diversos medios tecnológicos.</a:t>
            </a:r>
          </a:p>
        </p:txBody>
      </p:sp>
      <p:sp>
        <p:nvSpPr>
          <p:cNvPr id="3" name="2 Título"/>
          <p:cNvSpPr>
            <a:spLocks noGrp="1"/>
          </p:cNvSpPr>
          <p:nvPr>
            <p:ph type="title"/>
          </p:nvPr>
        </p:nvSpPr>
        <p:spPr/>
        <p:txBody>
          <a:bodyPr/>
          <a:lstStyle/>
          <a:p>
            <a:r>
              <a:rPr lang="es-CL" dirty="0"/>
              <a:t>Objetivo de la clase.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a:t>¿Qué entiendes por identificar?</a:t>
            </a:r>
          </a:p>
          <a:p>
            <a:endParaRPr lang="es-CL" dirty="0"/>
          </a:p>
          <a:p>
            <a:r>
              <a:rPr lang="es-CL" dirty="0"/>
              <a:t>¿Qué entiendes por Colonia?</a:t>
            </a:r>
          </a:p>
        </p:txBody>
      </p:sp>
      <p:sp>
        <p:nvSpPr>
          <p:cNvPr id="3" name="2 Título"/>
          <p:cNvSpPr>
            <a:spLocks noGrp="1"/>
          </p:cNvSpPr>
          <p:nvPr>
            <p:ph type="title"/>
          </p:nvPr>
        </p:nvSpPr>
        <p:spPr/>
        <p:txBody>
          <a:bodyPr/>
          <a:lstStyle/>
          <a:p>
            <a:r>
              <a:rPr lang="es-CL" dirty="0"/>
              <a:t>Preguntas de inicio.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b="1" u="sng" dirty="0"/>
              <a:t>Identificar:</a:t>
            </a:r>
            <a:r>
              <a:rPr lang="es-CL" dirty="0"/>
              <a:t> </a:t>
            </a:r>
            <a:r>
              <a:rPr lang="es-CL" i="1" dirty="0"/>
              <a:t>reconocer las principales características de algo o alguien.</a:t>
            </a:r>
            <a:endParaRPr lang="es-CL" dirty="0"/>
          </a:p>
          <a:p>
            <a:pPr>
              <a:buNone/>
            </a:pPr>
            <a:endParaRPr lang="es-CL" dirty="0"/>
          </a:p>
          <a:p>
            <a:r>
              <a:rPr lang="es-CL" b="1" u="sng" dirty="0"/>
              <a:t>Colonia:</a:t>
            </a:r>
            <a:r>
              <a:rPr lang="es-CL" dirty="0"/>
              <a:t> </a:t>
            </a:r>
            <a:r>
              <a:rPr lang="es-CL" i="1" dirty="0"/>
              <a:t>es el nombre dado al período de la historia de </a:t>
            </a:r>
            <a:r>
              <a:rPr lang="es-CL" b="1" i="1" dirty="0"/>
              <a:t>Chile</a:t>
            </a:r>
            <a:r>
              <a:rPr lang="es-CL" i="1" dirty="0"/>
              <a:t> comprendido entre 1598 y 1810.</a:t>
            </a:r>
            <a:endParaRPr lang="es-CL" dirty="0"/>
          </a:p>
        </p:txBody>
      </p:sp>
      <p:sp>
        <p:nvSpPr>
          <p:cNvPr id="3" name="2 Título"/>
          <p:cNvSpPr>
            <a:spLocks noGrp="1"/>
          </p:cNvSpPr>
          <p:nvPr>
            <p:ph type="title"/>
          </p:nvPr>
        </p:nvSpPr>
        <p:spPr/>
        <p:txBody>
          <a:bodyPr/>
          <a:lstStyle/>
          <a:p>
            <a:r>
              <a:rPr lang="es-CL" dirty="0"/>
              <a:t>Conceptos clave: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5947B41-3ABA-400E-84B8-971EE44BEF21}"/>
              </a:ext>
            </a:extLst>
          </p:cNvPr>
          <p:cNvSpPr>
            <a:spLocks noGrp="1"/>
          </p:cNvSpPr>
          <p:nvPr>
            <p:ph idx="1"/>
          </p:nvPr>
        </p:nvSpPr>
        <p:spPr/>
        <p:txBody>
          <a:bodyPr/>
          <a:lstStyle/>
          <a:p>
            <a:pPr algn="just"/>
            <a:r>
              <a:rPr lang="es-CL" dirty="0"/>
              <a:t>¿Cómo se llamaban los pueblos originarios de nuestro país antes de la llegada de los españoles?</a:t>
            </a:r>
          </a:p>
          <a:p>
            <a:pPr marL="109728" indent="0" algn="just">
              <a:buNone/>
            </a:pPr>
            <a:endParaRPr lang="es-CL" dirty="0"/>
          </a:p>
          <a:p>
            <a:pPr algn="just"/>
            <a:r>
              <a:rPr lang="es-CL" dirty="0"/>
              <a:t>¿Qué entiendes tú por frontera?</a:t>
            </a:r>
          </a:p>
        </p:txBody>
      </p:sp>
      <p:sp>
        <p:nvSpPr>
          <p:cNvPr id="3" name="Título 2">
            <a:extLst>
              <a:ext uri="{FF2B5EF4-FFF2-40B4-BE49-F238E27FC236}">
                <a16:creationId xmlns:a16="http://schemas.microsoft.com/office/drawing/2014/main" id="{3C1858DB-8FA1-4D5F-BC4E-C041308732CB}"/>
              </a:ext>
            </a:extLst>
          </p:cNvPr>
          <p:cNvSpPr>
            <a:spLocks noGrp="1"/>
          </p:cNvSpPr>
          <p:nvPr>
            <p:ph type="title"/>
          </p:nvPr>
        </p:nvSpPr>
        <p:spPr/>
        <p:txBody>
          <a:bodyPr/>
          <a:lstStyle/>
          <a:p>
            <a:r>
              <a:rPr lang="es-CL" dirty="0"/>
              <a:t>Antes de comenzar:</a:t>
            </a:r>
          </a:p>
        </p:txBody>
      </p:sp>
    </p:spTree>
    <p:extLst>
      <p:ext uri="{BB962C8B-B14F-4D97-AF65-F5344CB8AC3E}">
        <p14:creationId xmlns:p14="http://schemas.microsoft.com/office/powerpoint/2010/main" val="267376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3B42209-E039-4708-99EA-D53B1DD0BAC3}"/>
              </a:ext>
            </a:extLst>
          </p:cNvPr>
          <p:cNvSpPr>
            <a:spLocks noGrp="1"/>
          </p:cNvSpPr>
          <p:nvPr>
            <p:ph idx="1"/>
          </p:nvPr>
        </p:nvSpPr>
        <p:spPr>
          <a:xfrm>
            <a:off x="457200" y="987574"/>
            <a:ext cx="8229600" cy="3394472"/>
          </a:xfrm>
        </p:spPr>
        <p:txBody>
          <a:bodyPr>
            <a:normAutofit/>
          </a:bodyPr>
          <a:lstStyle/>
          <a:p>
            <a:pPr algn="just"/>
            <a:r>
              <a:rPr lang="es-MX" sz="1800" b="0" i="0" u="none" strike="noStrike" baseline="0" dirty="0">
                <a:latin typeface="AspiraNar-Regular"/>
              </a:rPr>
              <a:t>El territorio </a:t>
            </a:r>
            <a:r>
              <a:rPr lang="es-MX" sz="1800" b="1" i="0" u="sng" strike="noStrike" baseline="0" dirty="0">
                <a:latin typeface="AspiraNar-Regular"/>
              </a:rPr>
              <a:t>mapuche</a:t>
            </a:r>
            <a:r>
              <a:rPr lang="es-MX" sz="1800" b="0" i="0" u="none" strike="noStrike" baseline="0" dirty="0">
                <a:latin typeface="AspiraNar-Regular"/>
              </a:rPr>
              <a:t> hacia el siglo XVI, que ocupaba gran parte del actual territorio de Chile y Argentina, atrajo el interés de los españoles. </a:t>
            </a:r>
          </a:p>
          <a:p>
            <a:pPr algn="just"/>
            <a:r>
              <a:rPr lang="es-MX" sz="1800" b="0" i="0" u="none" strike="noStrike" baseline="0" dirty="0">
                <a:latin typeface="AspiraNar-Regular"/>
              </a:rPr>
              <a:t>Estos</a:t>
            </a:r>
            <a:r>
              <a:rPr lang="es-MX" sz="1800" dirty="0">
                <a:latin typeface="AspiraNar-Regular"/>
              </a:rPr>
              <a:t> </a:t>
            </a:r>
            <a:r>
              <a:rPr lang="es-MX" sz="1800" b="0" i="0" u="none" strike="noStrike" baseline="0" dirty="0">
                <a:latin typeface="AspiraNar-Regular"/>
              </a:rPr>
              <a:t>intentaron conquistar dicho territorio, pero después de más de medio siglo de lucha, la Corona española optó por la firma de acuerdos que buscaban crear una relación de paz. </a:t>
            </a:r>
          </a:p>
          <a:p>
            <a:pPr algn="just"/>
            <a:r>
              <a:rPr lang="es-MX" sz="1800" b="0" i="0" u="none" strike="noStrike" baseline="0" dirty="0">
                <a:latin typeface="AspiraNar-Regular"/>
              </a:rPr>
              <a:t>En dichos tratados se reconoció la autonomía del pueblo mapuche sobre su territorio y se definió el </a:t>
            </a:r>
            <a:r>
              <a:rPr lang="es-MX" sz="1800" b="1" i="0" u="none" strike="noStrike" baseline="0" dirty="0">
                <a:latin typeface="AspiraNar-Regular"/>
              </a:rPr>
              <a:t>río Biobío </a:t>
            </a:r>
            <a:r>
              <a:rPr lang="es-MX" sz="1800" b="0" i="0" u="none" strike="noStrike" baseline="0" dirty="0">
                <a:latin typeface="AspiraNar-Regular"/>
              </a:rPr>
              <a:t>como la frontera entre ambos pueblos. A partir de ese momento, se desarrollaron distintos tipos de relaciones entre españoles y mapuches.</a:t>
            </a:r>
            <a:endParaRPr lang="es-CL" sz="2400" dirty="0"/>
          </a:p>
        </p:txBody>
      </p:sp>
      <p:sp>
        <p:nvSpPr>
          <p:cNvPr id="3" name="Título 2">
            <a:extLst>
              <a:ext uri="{FF2B5EF4-FFF2-40B4-BE49-F238E27FC236}">
                <a16:creationId xmlns:a16="http://schemas.microsoft.com/office/drawing/2014/main" id="{ED451A57-56B3-40DC-8010-C7F0E3FC1211}"/>
              </a:ext>
            </a:extLst>
          </p:cNvPr>
          <p:cNvSpPr>
            <a:spLocks noGrp="1"/>
          </p:cNvSpPr>
          <p:nvPr>
            <p:ph type="title"/>
          </p:nvPr>
        </p:nvSpPr>
        <p:spPr/>
        <p:txBody>
          <a:bodyPr/>
          <a:lstStyle/>
          <a:p>
            <a:r>
              <a:rPr lang="es-CL" dirty="0"/>
              <a:t>La Frontera.</a:t>
            </a:r>
          </a:p>
        </p:txBody>
      </p:sp>
      <p:pic>
        <p:nvPicPr>
          <p:cNvPr id="5" name="Picture 2" descr="Chile: La Guerra de Arauco, la 2da mas Larga de la Hist... en Taringa!">
            <a:extLst>
              <a:ext uri="{FF2B5EF4-FFF2-40B4-BE49-F238E27FC236}">
                <a16:creationId xmlns:a16="http://schemas.microsoft.com/office/drawing/2014/main" id="{B2C35846-EA33-4666-9146-879740E4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595" y="3435846"/>
            <a:ext cx="4110439" cy="171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71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EA2868-94C6-4F4B-BB8F-60E069E6C2F9}"/>
              </a:ext>
            </a:extLst>
          </p:cNvPr>
          <p:cNvSpPr>
            <a:spLocks noGrp="1"/>
          </p:cNvSpPr>
          <p:nvPr>
            <p:ph type="title"/>
          </p:nvPr>
        </p:nvSpPr>
        <p:spPr/>
        <p:txBody>
          <a:bodyPr/>
          <a:lstStyle/>
          <a:p>
            <a:r>
              <a:rPr lang="es-CL" dirty="0"/>
              <a:t>La Frontera.</a:t>
            </a:r>
          </a:p>
        </p:txBody>
      </p:sp>
      <p:sp>
        <p:nvSpPr>
          <p:cNvPr id="2" name="Marcador de contenido 1">
            <a:extLst>
              <a:ext uri="{FF2B5EF4-FFF2-40B4-BE49-F238E27FC236}">
                <a16:creationId xmlns:a16="http://schemas.microsoft.com/office/drawing/2014/main" id="{527236A6-1B9A-4048-AE38-DF7CE260E236}"/>
              </a:ext>
            </a:extLst>
          </p:cNvPr>
          <p:cNvSpPr>
            <a:spLocks noGrp="1"/>
          </p:cNvSpPr>
          <p:nvPr>
            <p:ph sz="quarter" idx="2"/>
          </p:nvPr>
        </p:nvSpPr>
        <p:spPr>
          <a:xfrm>
            <a:off x="457200" y="1083220"/>
            <a:ext cx="4474840" cy="3720777"/>
          </a:xfrm>
        </p:spPr>
        <p:txBody>
          <a:bodyPr>
            <a:normAutofit/>
          </a:bodyPr>
          <a:lstStyle/>
          <a:p>
            <a:pPr algn="just"/>
            <a:r>
              <a:rPr lang="es-MX" sz="1800" b="0" i="0" u="none" strike="noStrike" baseline="0" dirty="0">
                <a:latin typeface="CronosPro-Lt"/>
              </a:rPr>
              <a:t>Durante el periodo colonial, el territorio mapuche se extendió desde el río Biobío por el norte hasta el río Toltén por el sur y, cruzando la Cordillera, por las pampas argentinas hasta el </a:t>
            </a:r>
            <a:r>
              <a:rPr lang="es-CL" sz="1800" b="0" i="0" u="none" strike="noStrike" baseline="0" dirty="0">
                <a:latin typeface="CronosPro-Lt"/>
              </a:rPr>
              <a:t>océano Atlántico.</a:t>
            </a:r>
          </a:p>
          <a:p>
            <a:pPr marL="109728" indent="0" algn="just">
              <a:buNone/>
            </a:pPr>
            <a:endParaRPr lang="es-CL" sz="1800" b="0" i="0" u="none" strike="noStrike" baseline="0" dirty="0">
              <a:latin typeface="CronosPro-Lt"/>
            </a:endParaRPr>
          </a:p>
          <a:p>
            <a:pPr algn="just"/>
            <a:r>
              <a:rPr lang="es-MX" sz="1800" b="0" i="0" u="none" strike="noStrike" baseline="0" dirty="0">
                <a:latin typeface="CronosPro-Lt"/>
              </a:rPr>
              <a:t>Entre el río Toltén y Chiloé predominó la presencia del pueblo huilliche y, si bien también adquirió la denominación de frontera, la </a:t>
            </a:r>
            <a:r>
              <a:rPr lang="es-CL" sz="1800" b="0" i="0" u="none" strike="noStrike" baseline="0" dirty="0">
                <a:latin typeface="CronosPro-Lt"/>
              </a:rPr>
              <a:t>presencia española fue mayor.</a:t>
            </a:r>
            <a:endParaRPr lang="es-CL" dirty="0"/>
          </a:p>
        </p:txBody>
      </p:sp>
      <p:pic>
        <p:nvPicPr>
          <p:cNvPr id="9" name="Marcador de contenido 8">
            <a:extLst>
              <a:ext uri="{FF2B5EF4-FFF2-40B4-BE49-F238E27FC236}">
                <a16:creationId xmlns:a16="http://schemas.microsoft.com/office/drawing/2014/main" id="{E6A6BC2B-5A68-4597-9853-BCBB1C46590E}"/>
              </a:ext>
            </a:extLst>
          </p:cNvPr>
          <p:cNvPicPr>
            <a:picLocks noGrp="1" noChangeAspect="1"/>
          </p:cNvPicPr>
          <p:nvPr>
            <p:ph sz="quarter" idx="4"/>
          </p:nvPr>
        </p:nvPicPr>
        <p:blipFill>
          <a:blip r:embed="rId2"/>
          <a:stretch>
            <a:fillRect/>
          </a:stretch>
        </p:blipFill>
        <p:spPr>
          <a:xfrm>
            <a:off x="5292080" y="150421"/>
            <a:ext cx="3524913" cy="4842658"/>
          </a:xfrm>
        </p:spPr>
      </p:pic>
    </p:spTree>
    <p:extLst>
      <p:ext uri="{BB962C8B-B14F-4D97-AF65-F5344CB8AC3E}">
        <p14:creationId xmlns:p14="http://schemas.microsoft.com/office/powerpoint/2010/main" val="174877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BD0408D-A08C-49C0-91E6-9A3A53529FD0}"/>
              </a:ext>
            </a:extLst>
          </p:cNvPr>
          <p:cNvSpPr>
            <a:spLocks noGrp="1"/>
          </p:cNvSpPr>
          <p:nvPr>
            <p:ph type="title"/>
          </p:nvPr>
        </p:nvSpPr>
        <p:spPr>
          <a:xfrm>
            <a:off x="5652120" y="1685243"/>
            <a:ext cx="3394720" cy="857250"/>
          </a:xfrm>
        </p:spPr>
        <p:txBody>
          <a:bodyPr>
            <a:normAutofit fontScale="90000"/>
          </a:bodyPr>
          <a:lstStyle/>
          <a:p>
            <a:r>
              <a:rPr lang="es-CL" dirty="0"/>
              <a:t>Frontera del Bío bio.</a:t>
            </a:r>
          </a:p>
        </p:txBody>
      </p:sp>
      <p:pic>
        <p:nvPicPr>
          <p:cNvPr id="7170" name="Picture 2" descr="6º Básico Material de apoyo a la Asignatura de Ciencias Sociales UNIDAD 0  Retroalimentación – La Colonia en América y Chile Unidad N º 70 La Colonia.  - ppt descargar">
            <a:extLst>
              <a:ext uri="{FF2B5EF4-FFF2-40B4-BE49-F238E27FC236}">
                <a16:creationId xmlns:a16="http://schemas.microsoft.com/office/drawing/2014/main" id="{8D740FE1-B330-45FF-9B20-A727CFE0BC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43" y="260748"/>
            <a:ext cx="556453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9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C0494DA-CD16-462F-807A-B0DFCC19C70A}"/>
              </a:ext>
            </a:extLst>
          </p:cNvPr>
          <p:cNvSpPr>
            <a:spLocks noGrp="1"/>
          </p:cNvSpPr>
          <p:nvPr>
            <p:ph type="title"/>
          </p:nvPr>
        </p:nvSpPr>
        <p:spPr/>
        <p:txBody>
          <a:bodyPr/>
          <a:lstStyle/>
          <a:p>
            <a:r>
              <a:rPr lang="es-CL" dirty="0"/>
              <a:t>La Guerra de Arauco.</a:t>
            </a:r>
          </a:p>
        </p:txBody>
      </p:sp>
      <p:sp>
        <p:nvSpPr>
          <p:cNvPr id="12" name="Marcador de texto 11">
            <a:extLst>
              <a:ext uri="{FF2B5EF4-FFF2-40B4-BE49-F238E27FC236}">
                <a16:creationId xmlns:a16="http://schemas.microsoft.com/office/drawing/2014/main" id="{CE1BC8C7-32B3-4016-BD2B-91F8B6B1B1D4}"/>
              </a:ext>
            </a:extLst>
          </p:cNvPr>
          <p:cNvSpPr>
            <a:spLocks noGrp="1"/>
          </p:cNvSpPr>
          <p:nvPr>
            <p:ph type="body" sz="half" idx="3"/>
          </p:nvPr>
        </p:nvSpPr>
        <p:spPr/>
        <p:txBody>
          <a:bodyPr/>
          <a:lstStyle/>
          <a:p>
            <a:r>
              <a:rPr lang="es-CL" dirty="0"/>
              <a:t>Malones indígenas.</a:t>
            </a:r>
          </a:p>
        </p:txBody>
      </p:sp>
      <p:sp>
        <p:nvSpPr>
          <p:cNvPr id="10" name="Marcador de contenido 9">
            <a:extLst>
              <a:ext uri="{FF2B5EF4-FFF2-40B4-BE49-F238E27FC236}">
                <a16:creationId xmlns:a16="http://schemas.microsoft.com/office/drawing/2014/main" id="{75F4CB96-8279-4845-9A89-18B239706A06}"/>
              </a:ext>
            </a:extLst>
          </p:cNvPr>
          <p:cNvSpPr>
            <a:spLocks noGrp="1"/>
          </p:cNvSpPr>
          <p:nvPr>
            <p:ph sz="quarter" idx="2"/>
          </p:nvPr>
        </p:nvSpPr>
        <p:spPr>
          <a:xfrm>
            <a:off x="457200" y="1083220"/>
            <a:ext cx="4040188" cy="3545929"/>
          </a:xfrm>
        </p:spPr>
        <p:txBody>
          <a:bodyPr>
            <a:normAutofit fontScale="85000" lnSpcReduction="10000"/>
          </a:bodyPr>
          <a:lstStyle/>
          <a:p>
            <a:pPr algn="just"/>
            <a:r>
              <a:rPr lang="es-MX" sz="2000" b="0" i="0" u="none" strike="noStrike" baseline="0" dirty="0">
                <a:latin typeface="AspiraNar-Regular"/>
              </a:rPr>
              <a:t>Hasta comienzos del XVII, la denominada </a:t>
            </a:r>
            <a:r>
              <a:rPr lang="es-MX" sz="2000" b="1" i="0" u="none" strike="noStrike" baseline="0" dirty="0">
                <a:latin typeface="AspiraNar-Regular"/>
              </a:rPr>
              <a:t>guerra de Arauco </a:t>
            </a:r>
            <a:r>
              <a:rPr lang="es-MX" sz="2000" b="0" i="0" u="none" strike="noStrike" baseline="0" dirty="0">
                <a:latin typeface="AspiraNar-Regular"/>
              </a:rPr>
              <a:t>marcó una forma de vida </a:t>
            </a:r>
            <a:r>
              <a:rPr lang="es-MX" sz="2000" b="0" i="0" u="none" strike="noStrike" baseline="0" dirty="0" err="1">
                <a:latin typeface="AspiraNar-Regular"/>
              </a:rPr>
              <a:t>fonteriza</a:t>
            </a:r>
            <a:r>
              <a:rPr lang="es-MX" sz="2000" b="0" i="0" u="none" strike="noStrike" baseline="0" dirty="0">
                <a:latin typeface="AspiraNar-Regular"/>
              </a:rPr>
              <a:t> caracterizada por los </a:t>
            </a:r>
            <a:r>
              <a:rPr lang="es-MX" sz="2000" b="1" i="0" u="none" strike="noStrike" baseline="0" dirty="0">
                <a:latin typeface="AspiraNar-Regular"/>
              </a:rPr>
              <a:t>enfrentamientos</a:t>
            </a:r>
            <a:r>
              <a:rPr lang="es-MX" sz="2000" b="0" i="0" u="none" strike="noStrike" baseline="0" dirty="0">
                <a:latin typeface="AspiraNar-Regular"/>
              </a:rPr>
              <a:t> entre los españoles y el pueblo mapuche. </a:t>
            </a:r>
          </a:p>
          <a:p>
            <a:pPr marL="109728" indent="0" algn="just">
              <a:buNone/>
            </a:pPr>
            <a:endParaRPr lang="es-MX" sz="2000" b="0" i="0" u="none" strike="noStrike" baseline="0" dirty="0">
              <a:latin typeface="AspiraNar-Regular"/>
            </a:endParaRPr>
          </a:p>
          <a:p>
            <a:pPr algn="just"/>
            <a:r>
              <a:rPr lang="es-MX" sz="2000" b="0" i="0" u="none" strike="noStrike" baseline="0" dirty="0">
                <a:latin typeface="AspiraNar-Regular"/>
              </a:rPr>
              <a:t>Estos enfrentamientos se agudizaron a partir de 1608, cuando se legalizó la esclavitud de los indios de guerra, los que eran capturados en campañas denominadas </a:t>
            </a:r>
            <a:r>
              <a:rPr lang="es-MX" sz="2000" b="1" i="0" u="none" strike="noStrike" baseline="0" dirty="0">
                <a:latin typeface="AspiraNar-Regular"/>
              </a:rPr>
              <a:t>malocas</a:t>
            </a:r>
            <a:r>
              <a:rPr lang="es-MX" sz="2000" b="0" i="0" u="none" strike="noStrike" baseline="0" dirty="0">
                <a:latin typeface="AspiraNar-Regular"/>
              </a:rPr>
              <a:t>. Dichas acciones tuvieron un correlato en el pueblo mapuche: los </a:t>
            </a:r>
            <a:r>
              <a:rPr lang="es-MX" sz="2000" b="1" i="0" u="none" strike="noStrike" baseline="0" dirty="0">
                <a:latin typeface="AspiraNar-Regular"/>
              </a:rPr>
              <a:t>malones</a:t>
            </a:r>
            <a:r>
              <a:rPr lang="es-MX" sz="2000" b="0" i="0" u="none" strike="noStrike" baseline="0" dirty="0">
                <a:latin typeface="AspiraNar-Regular"/>
              </a:rPr>
              <a:t>. </a:t>
            </a:r>
          </a:p>
          <a:p>
            <a:pPr algn="just"/>
            <a:endParaRPr lang="es-MX" sz="2000" b="0" i="0" u="none" strike="noStrike" baseline="0" dirty="0">
              <a:latin typeface="AspiraNar-Regular"/>
            </a:endParaRPr>
          </a:p>
        </p:txBody>
      </p:sp>
      <p:pic>
        <p:nvPicPr>
          <p:cNvPr id="14" name="Picture 2" descr="Guerra de Arauco Icarito">
            <a:extLst>
              <a:ext uri="{FF2B5EF4-FFF2-40B4-BE49-F238E27FC236}">
                <a16:creationId xmlns:a16="http://schemas.microsoft.com/office/drawing/2014/main" id="{37B76179-2C54-4A83-8DB3-EA7F807674A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1275605"/>
            <a:ext cx="4041775" cy="269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23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1452</TotalTime>
  <Words>895</Words>
  <Application>Microsoft Office PowerPoint</Application>
  <PresentationFormat>Presentación en pantalla (16:9)</PresentationFormat>
  <Paragraphs>71</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AspiraNar-Regular</vt:lpstr>
      <vt:lpstr>Calibri</vt:lpstr>
      <vt:lpstr>CronosPro-Lt</vt:lpstr>
      <vt:lpstr>Lucida Sans Unicode</vt:lpstr>
      <vt:lpstr>Verdana</vt:lpstr>
      <vt:lpstr>Wingdings 2</vt:lpstr>
      <vt:lpstr>Wingdings 3</vt:lpstr>
      <vt:lpstr>Concurrencia</vt:lpstr>
      <vt:lpstr>Relaciones de frontera.</vt:lpstr>
      <vt:lpstr>Objetivo de la clase.</vt:lpstr>
      <vt:lpstr>Preguntas de inicio.</vt:lpstr>
      <vt:lpstr>Conceptos clave:</vt:lpstr>
      <vt:lpstr>Antes de comenzar:</vt:lpstr>
      <vt:lpstr>La Frontera.</vt:lpstr>
      <vt:lpstr>La Frontera.</vt:lpstr>
      <vt:lpstr>Frontera del Bío bio.</vt:lpstr>
      <vt:lpstr>La Guerra de Arauco.</vt:lpstr>
      <vt:lpstr>Guerra defensiva</vt:lpstr>
      <vt:lpstr>Línea de tiempo.</vt:lpstr>
      <vt:lpstr>Los Parlamentos.</vt:lpstr>
      <vt:lpstr>Formas de trabajo y evangelización.</vt:lpstr>
      <vt:lpstr>Sistema de trabajo indígena en la Colonia</vt:lpstr>
      <vt:lpstr>Tasas o normativas para regular el trabajo indígena</vt:lpstr>
      <vt:lpstr>Mestizaje y comercio fronterizo.</vt:lpstr>
      <vt:lpstr>Preguntas de cierre.</vt:lpstr>
      <vt:lpstr>Preguntas de 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Compañía de Danza Sol de América</dc:creator>
  <cp:lastModifiedBy>Compañía de Danza Sol de América</cp:lastModifiedBy>
  <cp:revision>84</cp:revision>
  <dcterms:created xsi:type="dcterms:W3CDTF">2019-07-29T15:09:30Z</dcterms:created>
  <dcterms:modified xsi:type="dcterms:W3CDTF">2020-11-09T05:38:36Z</dcterms:modified>
</cp:coreProperties>
</file>