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68" r:id="rId4"/>
    <p:sldId id="267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63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4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6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04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6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1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6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301E07F-4F79-4B58-8698-EF24DC1EC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E574-C116-264F-A3F8-73A39B969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47593"/>
            <a:ext cx="4467792" cy="3060541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Efectos nocivos del tabaco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CC824B6-FD50-7843-9072-5EBB6643A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00209"/>
            <a:ext cx="4467792" cy="241019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Colegio Hermanos Carrera </a:t>
            </a:r>
          </a:p>
          <a:p>
            <a:r>
              <a:rPr lang="es-CL">
                <a:solidFill>
                  <a:srgbClr val="FFFFFF"/>
                </a:solidFill>
              </a:rPr>
              <a:t>Profesora: Bani Hidalgo Moya</a:t>
            </a:r>
          </a:p>
          <a:p>
            <a:r>
              <a:rPr lang="es-CL">
                <a:solidFill>
                  <a:srgbClr val="FFFFFF"/>
                </a:solidFill>
              </a:rPr>
              <a:t>Curso: 5º básico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EE6F773-742A-491A-9A00-A2A150DF50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6E84FD9A-7A66-E246-B088-615658607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9" r="5877" b="-2"/>
          <a:stretch/>
        </p:blipFill>
        <p:spPr>
          <a:xfrm>
            <a:off x="6937057" y="1374798"/>
            <a:ext cx="2681536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595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83B56BCC-AEC4-6840-A569-731CE55C1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47" y="192505"/>
            <a:ext cx="10911891" cy="6665495"/>
          </a:xfrm>
        </p:spPr>
      </p:pic>
    </p:spTree>
    <p:extLst>
      <p:ext uri="{BB962C8B-B14F-4D97-AF65-F5344CB8AC3E}">
        <p14:creationId xmlns:p14="http://schemas.microsoft.com/office/powerpoint/2010/main" val="213220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CBFEF8-9038-4E5E-A5F1-E4DC2303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xmlns="" id="{0990D4FC-D46B-3C4D-B7DA-1C8A4C328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86" b="1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xmlns="" id="{F37E8EB2-7BE0-4F3D-921C-F4E9C2C1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77AE46B-A945-4A7E-9911-903176079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4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DE7830FA-949F-024B-831C-C6EC432F59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98462"/>
            <a:ext cx="11139488" cy="6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0C3384-D812-3540-B3AD-17BB3026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¿Sólo es nocivo fumar en un ambiente cerrado? </a:t>
            </a:r>
          </a:p>
          <a:p>
            <a:pPr>
              <a:lnSpc>
                <a:spcPct val="150000"/>
              </a:lnSpc>
            </a:pPr>
            <a:r>
              <a:rPr lang="es-CL" dirty="0"/>
              <a:t>¿Inhalar el humo del cigarrillo tiene efectos negativos?</a:t>
            </a:r>
          </a:p>
          <a:p>
            <a:pPr>
              <a:lnSpc>
                <a:spcPct val="150000"/>
              </a:lnSpc>
            </a:pPr>
            <a:r>
              <a:rPr lang="es-CL" dirty="0"/>
              <a:t>¿Por qué es importante </a:t>
            </a:r>
            <a:r>
              <a:rPr lang="es-CL" b="1" dirty="0"/>
              <a:t>NO</a:t>
            </a:r>
            <a:r>
              <a:rPr lang="es-CL" dirty="0"/>
              <a:t> tener este tipo de hábitos?</a:t>
            </a:r>
          </a:p>
        </p:txBody>
      </p:sp>
    </p:spTree>
    <p:extLst>
      <p:ext uri="{BB962C8B-B14F-4D97-AF65-F5344CB8AC3E}">
        <p14:creationId xmlns:p14="http://schemas.microsoft.com/office/powerpoint/2010/main" val="23879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7825E5-1EBB-0D49-8339-658F388C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Objetivo: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458B08-2E8B-ED44-ADC7-1669ED40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Identificar los efectos nocivos que produce el cigarrillo (humo del tabaco) en los sistemas respiratorio y circulatorio, comunicando en un esquema lo estudiado.</a:t>
            </a:r>
            <a:r>
              <a:rPr lang="es-CL" dirty="0"/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1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259041-EC56-0B46-9AF0-E1079196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aprenderemos hoy?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B5417E-E6FA-5A4A-A90F-1EAFD631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Veremos los efectos que el cigarrillo tiene en nuestro organismo y cómo nos puede afectar también inhalar el humo del tabaco. </a:t>
            </a:r>
          </a:p>
        </p:txBody>
      </p:sp>
    </p:spTree>
    <p:extLst>
      <p:ext uri="{BB962C8B-B14F-4D97-AF65-F5344CB8AC3E}">
        <p14:creationId xmlns:p14="http://schemas.microsoft.com/office/powerpoint/2010/main" val="405599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7AD531-CF6B-B546-9A8F-00DE6E6E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se entiende por Identificar?</a:t>
            </a:r>
          </a:p>
          <a:p>
            <a:endParaRPr lang="es-CL" dirty="0"/>
          </a:p>
          <a:p>
            <a:r>
              <a:rPr lang="es-CL" dirty="0"/>
              <a:t>¿Conocen drogas que se venden legalmente? ¿Cuáles?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69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B3684CCF-CEBB-4D8E-A366-95E43D4C7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F00E99-FCE9-1A4C-A104-5442540E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14375"/>
            <a:ext cx="4933462" cy="54625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Debes saber que existen diferentes tipos de drogas, incluso algunas que se venden legalmente. No todas las drogas que existen a tu alrededor son prohibidas.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Algunas drogas se venden y se consumen desconociendo el daño que se hace al </a:t>
            </a:r>
            <a:r>
              <a:rPr lang="es-ES" sz="1800" i="1" dirty="0">
                <a:latin typeface="Arial" panose="020B0604020202020204" pitchFamily="34" charset="0"/>
                <a:cs typeface="Arial" panose="020B0604020202020204" pitchFamily="34" charset="0"/>
              </a:rPr>
              <a:t>sistema nervioso central,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decir, principalmente a tu cerebro. Y de ahí el daño al funcionamiento de todas las funciones de tu organismo, además tus órganos vitales como; hígado, páncreas, corazón. 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i="1" dirty="0">
                <a:latin typeface="Arial" panose="020B0604020202020204" pitchFamily="34" charset="0"/>
                <a:cs typeface="Arial" panose="020B0604020202020204" pitchFamily="34" charset="0"/>
              </a:rPr>
              <a:t>Veamos algunas consecuencias de las drogas. Hoy veremos una  que se vende en el comercio como legal pero que es  droga, y daña del mismo modo que las ilegales.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700" dirty="0"/>
          </a:p>
        </p:txBody>
      </p:sp>
      <p:pic>
        <p:nvPicPr>
          <p:cNvPr id="7" name="Imagen 6" descr="Imagen que contiene interior, cerca, béisbol&#10;&#10;Descripción generada automáticamente">
            <a:extLst>
              <a:ext uri="{FF2B5EF4-FFF2-40B4-BE49-F238E27FC236}">
                <a16:creationId xmlns:a16="http://schemas.microsoft.com/office/drawing/2014/main" xmlns="" id="{9B244641-2D21-3043-AFDF-001FE97E3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1" r="34188" b="-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Imagen que contiene interior, juguete, pequeño, tabla&#10;&#10;Descripción generada automáticamente">
            <a:extLst>
              <a:ext uri="{FF2B5EF4-FFF2-40B4-BE49-F238E27FC236}">
                <a16:creationId xmlns:a16="http://schemas.microsoft.com/office/drawing/2014/main" xmlns="" id="{25C4FDB2-3981-1846-B2FF-8680ED272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0" r="1942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Imagen 4" descr="Imagen que contiene taza, tabla, bebidas, vidrio&#10;&#10;Descripción generada automáticamente">
            <a:extLst>
              <a:ext uri="{FF2B5EF4-FFF2-40B4-BE49-F238E27FC236}">
                <a16:creationId xmlns:a16="http://schemas.microsoft.com/office/drawing/2014/main" xmlns="" id="{FC7EFFA1-D195-3F40-87F0-C1105A71D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86" r="18876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292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341AA2-F1F4-FE41-9493-73C5D4F0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xmlns="" id="{55836A6A-E327-9848-8333-FF05B6F42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28650"/>
            <a:ext cx="10820400" cy="5864225"/>
          </a:xfrm>
        </p:spPr>
      </p:pic>
    </p:spTree>
    <p:extLst>
      <p:ext uri="{BB962C8B-B14F-4D97-AF65-F5344CB8AC3E}">
        <p14:creationId xmlns:p14="http://schemas.microsoft.com/office/powerpoint/2010/main" val="69639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3A182B-8D48-5348-ACBA-D4AF368EE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En el humo de tabaco hay unos 4000 productos químicos conocidos, de los cuales se sabe que, como mínimo, 250 son nocivos, y más de 50 cancerígenos para el ser humano. El humo de tabaco en espacios cerrados es inhalado por todos; por lo tanto, tanto fumadores como no fumadores quedan expuestos a sus efectos nocivos.</a:t>
            </a:r>
          </a:p>
        </p:txBody>
      </p:sp>
    </p:spTree>
    <p:extLst>
      <p:ext uri="{BB962C8B-B14F-4D97-AF65-F5344CB8AC3E}">
        <p14:creationId xmlns:p14="http://schemas.microsoft.com/office/powerpoint/2010/main" val="390230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Escala de tiempo&#10;&#10;Descripción generada automáticamente">
            <a:extLst>
              <a:ext uri="{FF2B5EF4-FFF2-40B4-BE49-F238E27FC236}">
                <a16:creationId xmlns:a16="http://schemas.microsoft.com/office/drawing/2014/main" xmlns="" id="{75DBC05E-5821-D74A-A6FA-A9D999A18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5" y="614363"/>
            <a:ext cx="7529513" cy="6043612"/>
          </a:xfrm>
        </p:spPr>
      </p:pic>
    </p:spTree>
    <p:extLst>
      <p:ext uri="{BB962C8B-B14F-4D97-AF65-F5344CB8AC3E}">
        <p14:creationId xmlns:p14="http://schemas.microsoft.com/office/powerpoint/2010/main" val="171919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CE8F63A6-9E3F-DB45-B2B1-1CE961703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875"/>
            <a:ext cx="10006013" cy="6472238"/>
          </a:xfrm>
        </p:spPr>
      </p:pic>
    </p:spTree>
    <p:extLst>
      <p:ext uri="{BB962C8B-B14F-4D97-AF65-F5344CB8AC3E}">
        <p14:creationId xmlns:p14="http://schemas.microsoft.com/office/powerpoint/2010/main" val="20625700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214</Words>
  <Application>Microsoft Office PowerPoint</Application>
  <PresentationFormat>Panorámica</PresentationFormat>
  <Paragraphs>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Tw Cen MT</vt:lpstr>
      <vt:lpstr>ShapesVTI</vt:lpstr>
      <vt:lpstr>Efectos nocivos del tabaco </vt:lpstr>
      <vt:lpstr>Objetivo: </vt:lpstr>
      <vt:lpstr>¿Qué aprenderemos hoy?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Efectos nocivos del tabaco</dc:title>
  <dc:creator>bani lucia hidalgo moya</dc:creator>
  <cp:lastModifiedBy>HP</cp:lastModifiedBy>
  <cp:revision>4</cp:revision>
  <dcterms:created xsi:type="dcterms:W3CDTF">2020-11-14T21:37:45Z</dcterms:created>
  <dcterms:modified xsi:type="dcterms:W3CDTF">2020-11-23T12:22:09Z</dcterms:modified>
</cp:coreProperties>
</file>