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7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2F929E-F833-482C-A868-FD622B807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A5AF68-8962-48A0-8849-BD3CA45F07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2C3369-9CDA-45F6-8AE8-BC6E7F3D4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93C2-82DC-4BEE-B20D-D947730F2281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80F911-6AF3-408F-B9BB-120D3326E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A0AFF3-9D5E-455B-ABC2-DF8CB224C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5D49-5D1D-4FFB-A2C6-9138B2B3408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2830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06F583-36B2-479A-9088-5C69EE0FC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E13D3-0A12-469B-8E8E-C9401826F3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9BC236-2FE3-4E17-B0B4-D476C149F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93C2-82DC-4BEE-B20D-D947730F2281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D0345F-6093-4E53-9791-7DA823E2D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A02B37-4181-4DDA-95BC-BE9BAB742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5D49-5D1D-4FFB-A2C6-9138B2B3408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69505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EBF0FD-C4DF-4223-A956-47D546CBE5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2C10E9-5D8A-4353-8EBC-F34102128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77DFDC-C1A4-42AD-AA99-2EB5E3781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93C2-82DC-4BEE-B20D-D947730F2281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868E67-9F29-40DD-97B6-BA5198AE3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CCC740-8ADA-4983-B0E8-FFEF83548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5D49-5D1D-4FFB-A2C6-9138B2B3408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35967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6AE38E-4A60-4C7C-95B3-B91FDADF0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53B12F-D73F-4D48-992C-31ECC5800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F0E18E-B642-49CA-9F78-12B77BD30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93C2-82DC-4BEE-B20D-D947730F2281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674B46-DE36-4E81-BD06-FEA0B75EE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5485E9-47E7-49E2-BE41-5D91BA7F0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5D49-5D1D-4FFB-A2C6-9138B2B3408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6738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F8B6D1-E7F9-485F-9379-DF7863A8E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733C39-AFA0-4DCF-8C6F-BF8A01EE7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6B3E12-D075-4C8E-A8DC-26388B5E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93C2-82DC-4BEE-B20D-D947730F2281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A8BCA5-6891-4407-B097-BCBF37BE6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C5D668-0B4D-414C-9D1E-20EEEB0DC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5D49-5D1D-4FFB-A2C6-9138B2B3408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5606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EAED7E-134A-4D7F-B23B-D0AA2769D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2D71C0-1DDC-4614-B9E7-B216B891DB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7E7CCB0-09AB-4E71-90A6-7CABC28D9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00586A-A5CB-4735-9D73-48D250E2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93C2-82DC-4BEE-B20D-D947730F2281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5F8352-FE74-4FDA-8EDB-88922D964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1138803-80C3-4D1F-8455-78D581D7C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5D49-5D1D-4FFB-A2C6-9138B2B3408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68263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CC12FE-E2DF-4035-8CF4-069F8E0EB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DA228F-88E4-4A5F-B563-B52BFBA06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B120559-E224-4A33-B995-84FB931DE3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BAA5EA9-29A2-404B-AC7F-F802FD0CA8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0BACC84-6482-4BF1-AFC8-8FD4BF1E5F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BDE7FDD-E1CD-4CDA-8058-B19D28FC6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93C2-82DC-4BEE-B20D-D947730F2281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D6AE421-BDC4-4D06-A7DD-8B3DAAE42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A1E65DF-B8D7-4F9C-8692-540A06926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5D49-5D1D-4FFB-A2C6-9138B2B3408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1691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A6A756-FBCA-4745-AF47-B8855DA4F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DDE08E7-605D-48B4-8A1D-4D3B0D880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93C2-82DC-4BEE-B20D-D947730F2281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5C7EF78-6102-4EB7-80FC-5BA282F7D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1DFED3D-3A3F-4213-95B9-48E4249B3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5D49-5D1D-4FFB-A2C6-9138B2B3408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274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E8CB1CF-9597-47BA-B904-C6AB16711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93C2-82DC-4BEE-B20D-D947730F2281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F8EF04D-1B18-4787-8CD2-33863590F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C37A18D-1A99-4803-8D04-21C3B7776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5D49-5D1D-4FFB-A2C6-9138B2B3408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59002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4EEE0F-74AA-4E0E-91D1-DBBDB33B2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B57F6F-E5B4-4164-A53D-3A3DF0EAF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C352466-E317-446D-BEDA-9235D9D42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8E99D78-89A9-44E4-92D1-857C74E81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93C2-82DC-4BEE-B20D-D947730F2281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12B8DF1-4F11-4887-A9CA-B70148D99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A192BB1-149D-4189-8F0F-5D985D5F2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5D49-5D1D-4FFB-A2C6-9138B2B3408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20322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2D8C5F-0931-49EE-9E26-89CB35511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AB89D10-EEDC-4838-9614-B1686F8D28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2FEF38C-AD20-4736-95EB-46B71C31D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D35F95-48C2-4BE9-ACA6-7E254664E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93C2-82DC-4BEE-B20D-D947730F2281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46D0822-D565-44E6-9A2E-DF773FE34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DE9D23-5920-4BD2-9FD7-D33BF40C8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5D49-5D1D-4FFB-A2C6-9138B2B3408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0369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258F8DD-9E53-4554-9A59-647DF83C9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F7D2E9-9B10-449B-B10F-23223F9B8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5F8A86-6175-42EE-8E7A-7E4E4F7D2A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893C2-82DC-4BEE-B20D-D947730F2281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19DAE3-1B9B-4EEB-A963-C227DD3C83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F09B4B-E341-43CD-B462-0070D048A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65D49-5D1D-4FFB-A2C6-9138B2B3408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49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11229D1-AE9E-46FC-A690-84D11DE3C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435" y="671169"/>
            <a:ext cx="9968922" cy="579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43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B4BB97D-ABC9-4EE9-839C-7C5498D159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143158"/>
              </p:ext>
            </p:extLst>
          </p:nvPr>
        </p:nvGraphicFramePr>
        <p:xfrm>
          <a:off x="1417199" y="1440045"/>
          <a:ext cx="8768523" cy="39779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22841">
                  <a:extLst>
                    <a:ext uri="{9D8B030D-6E8A-4147-A177-3AD203B41FA5}">
                      <a16:colId xmlns:a16="http://schemas.microsoft.com/office/drawing/2014/main" val="2071443988"/>
                    </a:ext>
                  </a:extLst>
                </a:gridCol>
                <a:gridCol w="2828602">
                  <a:extLst>
                    <a:ext uri="{9D8B030D-6E8A-4147-A177-3AD203B41FA5}">
                      <a16:colId xmlns:a16="http://schemas.microsoft.com/office/drawing/2014/main" val="1333963758"/>
                    </a:ext>
                  </a:extLst>
                </a:gridCol>
                <a:gridCol w="3017080">
                  <a:extLst>
                    <a:ext uri="{9D8B030D-6E8A-4147-A177-3AD203B41FA5}">
                      <a16:colId xmlns:a16="http://schemas.microsoft.com/office/drawing/2014/main" val="1478236316"/>
                    </a:ext>
                  </a:extLst>
                </a:gridCol>
              </a:tblGrid>
              <a:tr h="411750">
                <a:tc>
                  <a:txBody>
                    <a:bodyPr/>
                    <a:lstStyle/>
                    <a:p>
                      <a:r>
                        <a:rPr lang="es-CL" dirty="0"/>
                        <a:t>Objeto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Comparación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Disposición de las moléculas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005096"/>
                  </a:ext>
                </a:extLst>
              </a:tr>
              <a:tr h="896572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r>
                        <a:rPr lang="es-CL" dirty="0"/>
                        <a:t>                        l´         lápiz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1.-_______________</a:t>
                      </a:r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r>
                        <a:rPr lang="es-CL" dirty="0"/>
                        <a:t>2.-_______________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707239"/>
                  </a:ext>
                </a:extLst>
              </a:tr>
              <a:tr h="896572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r>
                        <a:rPr lang="es-CL" dirty="0"/>
                        <a:t>                                      agua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1.-_______________</a:t>
                      </a:r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r>
                        <a:rPr lang="es-CL" dirty="0"/>
                        <a:t>2.-_______________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153535"/>
                  </a:ext>
                </a:extLst>
              </a:tr>
              <a:tr h="896572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r>
                        <a:rPr lang="es-CL" dirty="0"/>
                        <a:t>                                 humo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1.-_______________</a:t>
                      </a:r>
                    </a:p>
                    <a:p>
                      <a:endParaRPr lang="es-CL" dirty="0"/>
                    </a:p>
                    <a:p>
                      <a:r>
                        <a:rPr lang="es-CL" dirty="0"/>
                        <a:t>2.-________________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775572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4119A4CB-DF16-41A7-A9BC-6120C8D78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6671" y="2004854"/>
            <a:ext cx="895741" cy="90494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AD7B796-1C4A-42A9-942F-BDE7E333F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0072" y="3161025"/>
            <a:ext cx="1134829" cy="103840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6EF1BAC-AB1E-40BE-A24C-0E67200DB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1381" y="4356220"/>
            <a:ext cx="913787" cy="90494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6562032-2E87-4E13-BD20-71F891A605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3734" y="2024525"/>
            <a:ext cx="904944" cy="90494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50CCE86-D1A9-4F41-9D43-5FF5EE1407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2200686" y="3249694"/>
            <a:ext cx="1191039" cy="79402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1370D33-3A1F-4D10-9E71-853F73F2AA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0686" y="4421723"/>
            <a:ext cx="1025824" cy="99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2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2122A26-0FE9-482B-BBA9-CDCC27B79B4C}"/>
              </a:ext>
            </a:extLst>
          </p:cNvPr>
          <p:cNvSpPr txBox="1"/>
          <p:nvPr/>
        </p:nvSpPr>
        <p:spPr>
          <a:xfrm>
            <a:off x="2173357" y="572005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Actividad 3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77F10C9-8DAA-4DB2-BCD1-70089B7E4AF4}"/>
              </a:ext>
            </a:extLst>
          </p:cNvPr>
          <p:cNvSpPr txBox="1"/>
          <p:nvPr/>
        </p:nvSpPr>
        <p:spPr>
          <a:xfrm>
            <a:off x="1868556" y="1126435"/>
            <a:ext cx="7951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A partir de los dibujos que representan diferentes materias explica ¿Cuál/es posee la capacidad de FLUIR? ¿Por qué?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2079A31-716A-48A0-BD12-AC0BB4655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005167"/>
              </p:ext>
            </p:extLst>
          </p:nvPr>
        </p:nvGraphicFramePr>
        <p:xfrm>
          <a:off x="1780208" y="2415945"/>
          <a:ext cx="8127999" cy="3937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90335290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08670083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496595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Materia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Fluir  (SI/NO)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¿Por qué?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447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254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919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449971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4B9852E8-B586-4F8B-B2F2-ADF1632E7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827" y="2915478"/>
            <a:ext cx="710781" cy="101379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3CD780D-18EC-442A-A579-38D84423F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666" y="4077803"/>
            <a:ext cx="938882" cy="101379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F5508F5-440A-40F7-9D19-B3D574370F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1815" y="5240129"/>
            <a:ext cx="1013793" cy="101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948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01D9117-9273-44B4-927F-E2EE285F6B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993747"/>
              </p:ext>
            </p:extLst>
          </p:nvPr>
        </p:nvGraphicFramePr>
        <p:xfrm>
          <a:off x="1713948" y="626902"/>
          <a:ext cx="8127999" cy="5852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7359168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19649491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462310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581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94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683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651815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6867AB4F-322F-4691-A5D8-C0CE75863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503" y="795131"/>
            <a:ext cx="1782703" cy="118751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81A167A-AA1F-4AD2-AABC-4000847B0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053" y="2336380"/>
            <a:ext cx="1671430" cy="109262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26C45BB-B9B8-4270-BD0B-46415C61A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7325" y="3692128"/>
            <a:ext cx="1236779" cy="124328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9F02A45-0551-4820-93FB-2DD7944D3A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503" y="5138478"/>
            <a:ext cx="2205144" cy="124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13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62EA350-94D8-46D2-BD3C-E63E2E605C3A}"/>
              </a:ext>
            </a:extLst>
          </p:cNvPr>
          <p:cNvSpPr txBox="1"/>
          <p:nvPr/>
        </p:nvSpPr>
        <p:spPr>
          <a:xfrm>
            <a:off x="2623930" y="1351722"/>
            <a:ext cx="669234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/>
              <a:t>Objetivo de la clase </a:t>
            </a:r>
          </a:p>
          <a:p>
            <a:endParaRPr lang="es-CL" sz="3200" dirty="0"/>
          </a:p>
          <a:p>
            <a:pPr algn="just"/>
            <a:r>
              <a:rPr lang="es-CL" sz="3600" dirty="0"/>
              <a:t>Comparar los tres estados de la materia (sólido, líquido y gaseoso) en relación con criterios como la capacidad de fluir, cambiar de forma y volumen, entre otros.</a:t>
            </a:r>
          </a:p>
          <a:p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1338053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C45AA0D-E8EA-42F4-B2DF-3AAEE40ED38B}"/>
              </a:ext>
            </a:extLst>
          </p:cNvPr>
          <p:cNvSpPr txBox="1"/>
          <p:nvPr/>
        </p:nvSpPr>
        <p:spPr>
          <a:xfrm>
            <a:off x="1855304" y="1325217"/>
            <a:ext cx="78982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Preguntas de inicio</a:t>
            </a:r>
          </a:p>
          <a:p>
            <a:endParaRPr lang="es-CL" sz="2800" dirty="0"/>
          </a:p>
          <a:p>
            <a:r>
              <a:rPr lang="es-CL" sz="2800" dirty="0"/>
              <a:t>¿Qué es materia?</a:t>
            </a:r>
          </a:p>
          <a:p>
            <a:endParaRPr lang="es-CL" sz="2800" dirty="0"/>
          </a:p>
          <a:p>
            <a:r>
              <a:rPr lang="es-CL" sz="2800" dirty="0"/>
              <a:t>¿Cuáles son los estados de la materia?</a:t>
            </a:r>
          </a:p>
          <a:p>
            <a:endParaRPr lang="es-CL" sz="2800" dirty="0"/>
          </a:p>
          <a:p>
            <a:r>
              <a:rPr lang="es-CL" sz="2800" dirty="0"/>
              <a:t>¿De qué está hecha la materia?</a:t>
            </a:r>
          </a:p>
          <a:p>
            <a:endParaRPr lang="es-CL" sz="2800" dirty="0"/>
          </a:p>
          <a:p>
            <a:r>
              <a:rPr lang="es-CL" sz="2800" dirty="0"/>
              <a:t>¿Qué es molécula?</a:t>
            </a:r>
          </a:p>
        </p:txBody>
      </p:sp>
    </p:spTree>
    <p:extLst>
      <p:ext uri="{BB962C8B-B14F-4D97-AF65-F5344CB8AC3E}">
        <p14:creationId xmlns:p14="http://schemas.microsoft.com/office/powerpoint/2010/main" val="4171520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1D74030-A0BA-48C5-8079-DDACED42D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043" y="492674"/>
            <a:ext cx="8583912" cy="96934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ED35120-6CDD-40E4-ABE5-ED770C8D1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952" y="1462022"/>
            <a:ext cx="8090093" cy="529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33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4EC59C0-E4E6-4D49-8CC1-87E5DAD16666}"/>
              </a:ext>
            </a:extLst>
          </p:cNvPr>
          <p:cNvSpPr txBox="1"/>
          <p:nvPr/>
        </p:nvSpPr>
        <p:spPr>
          <a:xfrm>
            <a:off x="1948070" y="1113183"/>
            <a:ext cx="7606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/>
              <a:t>Estados de la materia en la vida diaria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8EEFCCA-F4C6-4EE6-8D8F-3A4579DEC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070" y="1913799"/>
            <a:ext cx="7954617" cy="462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34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2F6B3B8-6F6D-4F33-AD86-C4FA15348287}"/>
              </a:ext>
            </a:extLst>
          </p:cNvPr>
          <p:cNvSpPr txBox="1"/>
          <p:nvPr/>
        </p:nvSpPr>
        <p:spPr>
          <a:xfrm>
            <a:off x="2199861" y="1219200"/>
            <a:ext cx="70634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/>
              <a:t>Actividad </a:t>
            </a:r>
          </a:p>
          <a:p>
            <a:endParaRPr lang="es-CL" sz="3600" dirty="0"/>
          </a:p>
          <a:p>
            <a:r>
              <a:rPr lang="es-CL" sz="3600" dirty="0"/>
              <a:t>En un cuadro dibuja elementos de la naturaleza que se encuentren en los tres estados.</a:t>
            </a:r>
          </a:p>
        </p:txBody>
      </p:sp>
    </p:spTree>
    <p:extLst>
      <p:ext uri="{BB962C8B-B14F-4D97-AF65-F5344CB8AC3E}">
        <p14:creationId xmlns:p14="http://schemas.microsoft.com/office/powerpoint/2010/main" val="1847051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DD22F1B-8BE4-4727-933B-676A3BBE3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340" y="638410"/>
            <a:ext cx="8901320" cy="6035095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959B1382-A5D8-4033-A577-5BDA465B973F}"/>
              </a:ext>
            </a:extLst>
          </p:cNvPr>
          <p:cNvCxnSpPr/>
          <p:nvPr/>
        </p:nvCxnSpPr>
        <p:spPr>
          <a:xfrm>
            <a:off x="1762539" y="1762539"/>
            <a:ext cx="866692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377D5192-E5E7-4785-9058-CF987961EF31}"/>
              </a:ext>
            </a:extLst>
          </p:cNvPr>
          <p:cNvCxnSpPr/>
          <p:nvPr/>
        </p:nvCxnSpPr>
        <p:spPr>
          <a:xfrm>
            <a:off x="4572000" y="638410"/>
            <a:ext cx="0" cy="592141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F616886-E0D2-493A-8B46-F0B037FEA0FE}"/>
              </a:ext>
            </a:extLst>
          </p:cNvPr>
          <p:cNvCxnSpPr/>
          <p:nvPr/>
        </p:nvCxnSpPr>
        <p:spPr>
          <a:xfrm>
            <a:off x="7076661" y="638410"/>
            <a:ext cx="0" cy="592141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3CFDA98C-B72D-44F7-8309-759584587614}"/>
              </a:ext>
            </a:extLst>
          </p:cNvPr>
          <p:cNvCxnSpPr/>
          <p:nvPr/>
        </p:nvCxnSpPr>
        <p:spPr>
          <a:xfrm>
            <a:off x="1762539" y="3988904"/>
            <a:ext cx="866692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212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6D949DF-AFEA-43A5-8414-5A8B0A299F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786689"/>
              </p:ext>
            </p:extLst>
          </p:nvPr>
        </p:nvGraphicFramePr>
        <p:xfrm>
          <a:off x="1572426" y="1649338"/>
          <a:ext cx="8802168" cy="4756107"/>
        </p:xfrm>
        <a:graphic>
          <a:graphicData uri="http://schemas.openxmlformats.org/drawingml/2006/table">
            <a:tbl>
              <a:tblPr firstRow="1" firstCol="1" bandRow="1"/>
              <a:tblGrid>
                <a:gridCol w="2200134">
                  <a:extLst>
                    <a:ext uri="{9D8B030D-6E8A-4147-A177-3AD203B41FA5}">
                      <a16:colId xmlns:a16="http://schemas.microsoft.com/office/drawing/2014/main" val="4203565870"/>
                    </a:ext>
                  </a:extLst>
                </a:gridCol>
                <a:gridCol w="2200134">
                  <a:extLst>
                    <a:ext uri="{9D8B030D-6E8A-4147-A177-3AD203B41FA5}">
                      <a16:colId xmlns:a16="http://schemas.microsoft.com/office/drawing/2014/main" val="1556881705"/>
                    </a:ext>
                  </a:extLst>
                </a:gridCol>
                <a:gridCol w="2200950">
                  <a:extLst>
                    <a:ext uri="{9D8B030D-6E8A-4147-A177-3AD203B41FA5}">
                      <a16:colId xmlns:a16="http://schemas.microsoft.com/office/drawing/2014/main" val="1645547014"/>
                    </a:ext>
                  </a:extLst>
                </a:gridCol>
                <a:gridCol w="2200950">
                  <a:extLst>
                    <a:ext uri="{9D8B030D-6E8A-4147-A177-3AD203B41FA5}">
                      <a16:colId xmlns:a16="http://schemas.microsoft.com/office/drawing/2014/main" val="2696012715"/>
                    </a:ext>
                  </a:extLst>
                </a:gridCol>
              </a:tblGrid>
              <a:tr h="2965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Dibujo 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5" marR="5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Sólido 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5" marR="5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Líquido 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5" marR="5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Gaseoso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5" marR="5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668179"/>
                  </a:ext>
                </a:extLst>
              </a:tr>
              <a:tr h="8919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5" marR="5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5" marR="5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5" marR="5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5" marR="5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918573"/>
                  </a:ext>
                </a:extLst>
              </a:tr>
              <a:tr h="8919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5" marR="5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5" marR="5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5" marR="5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5" marR="5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0910947"/>
                  </a:ext>
                </a:extLst>
              </a:tr>
              <a:tr h="8919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5" marR="5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5" marR="5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5" marR="5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5" marR="5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9531916"/>
                  </a:ext>
                </a:extLst>
              </a:tr>
              <a:tr h="8919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5" marR="5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5" marR="5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5" marR="5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5" marR="5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6032708"/>
                  </a:ext>
                </a:extLst>
              </a:tr>
              <a:tr h="8919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5" marR="5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5" marR="5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5" marR="5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5" marR="59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7747415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CFB3569C-49A8-4FB9-96C5-4B1F6C567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9750" y="872713"/>
            <a:ext cx="752436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Actividad 1</a:t>
            </a:r>
            <a:endParaRPr kumimoji="0" lang="es-CL" altLang="es-CL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 un cuadro dibuja 5 elementos de la naturaleza que se encuentren en los tres estados.</a:t>
            </a:r>
            <a:endParaRPr kumimoji="0" lang="es-CL" altLang="es-CL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12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0E2F0C1-57C1-47E2-A835-9849298CD0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559141"/>
              </p:ext>
            </p:extLst>
          </p:nvPr>
        </p:nvGraphicFramePr>
        <p:xfrm>
          <a:off x="1859722" y="1691640"/>
          <a:ext cx="8127999" cy="402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60438401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5965969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2215706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1.- </a:t>
                      </a:r>
                      <a:r>
                        <a:rPr lang="es-CL" u="sng" dirty="0"/>
                        <a:t>Las moléculas están muy juntas por eso la forma la manzana</a:t>
                      </a:r>
                    </a:p>
                    <a:p>
                      <a:r>
                        <a:rPr lang="es-CL" u="none" dirty="0"/>
                        <a:t>2.- </a:t>
                      </a:r>
                      <a:r>
                        <a:rPr lang="es-CL" u="sng" dirty="0"/>
                        <a:t>Las moléculas al estar muy juntas hace que la manzana sea firme y dura.</a:t>
                      </a:r>
                      <a:endParaRPr lang="es-CL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919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1.- Le agua del te están mas separadas las moléculas y se mueve el agua ((té)</a:t>
                      </a:r>
                    </a:p>
                    <a:p>
                      <a:r>
                        <a:rPr lang="es-CL" dirty="0"/>
                        <a:t>2.- Las moléculas al estar separadas hace que el agua del té fluya rápidamente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899356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6AC58D55-472C-4843-B01E-266395763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766" y="2156222"/>
            <a:ext cx="896190" cy="90228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E1365C3-3358-4181-8536-DD1070D77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8884" y="3809432"/>
            <a:ext cx="1133954" cy="104250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1A2BB1B-004D-477B-BA4F-B3ADC53641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7572" y="2116461"/>
            <a:ext cx="957262" cy="98180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CFB142D-57F8-44DA-AD47-16A7B887BF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4636" y="3809432"/>
            <a:ext cx="1566607" cy="104250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FB06EE6-B830-46CB-9EB5-611AB0E15B8A}"/>
              </a:ext>
            </a:extLst>
          </p:cNvPr>
          <p:cNvSpPr txBox="1"/>
          <p:nvPr/>
        </p:nvSpPr>
        <p:spPr>
          <a:xfrm>
            <a:off x="1476706" y="235470"/>
            <a:ext cx="9382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Actividad N° 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22B2B4C-A0B5-425D-9D05-727FBDDCB9C9}"/>
              </a:ext>
            </a:extLst>
          </p:cNvPr>
          <p:cNvSpPr txBox="1"/>
          <p:nvPr/>
        </p:nvSpPr>
        <p:spPr>
          <a:xfrm>
            <a:off x="1476706" y="610932"/>
            <a:ext cx="9515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En el siguiente cuadro compara la disposición de las moléculas (cómo se encuentran las moléculas) y compara con las sustancias en sus estados explica 2 semejanzas entre la muestra de las moléculas y los objetos.  Observa el ejemplo en la siguiente </a:t>
            </a:r>
            <a:r>
              <a:rPr lang="es-CL" dirty="0" err="1"/>
              <a:t>ppt</a:t>
            </a:r>
            <a:r>
              <a:rPr lang="es-C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4380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332</Words>
  <Application>Microsoft Office PowerPoint</Application>
  <PresentationFormat>Panorámica</PresentationFormat>
  <Paragraphs>131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ANGELICA MARIA</dc:creator>
  <cp:lastModifiedBy>Jorge y Brenda</cp:lastModifiedBy>
  <cp:revision>12</cp:revision>
  <dcterms:created xsi:type="dcterms:W3CDTF">2020-09-23T08:13:26Z</dcterms:created>
  <dcterms:modified xsi:type="dcterms:W3CDTF">2020-09-28T15:55:01Z</dcterms:modified>
</cp:coreProperties>
</file>