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72" r:id="rId4"/>
    <p:sldId id="257" r:id="rId5"/>
    <p:sldId id="276" r:id="rId6"/>
    <p:sldId id="269" r:id="rId7"/>
    <p:sldId id="262" r:id="rId8"/>
    <p:sldId id="275" r:id="rId9"/>
    <p:sldId id="27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VISUALES: </a:t>
            </a:r>
            <a:br>
              <a:rPr lang="es-CL" sz="4800" dirty="0"/>
            </a:br>
            <a:r>
              <a:rPr lang="es-CL" sz="4800" dirty="0"/>
              <a:t>¿Cómo vamos avanzando?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5 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24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paisaje con los pasos señalados. Siempre debes estar supervisado por tu familia. Debes enviar fotos del trabajo al grupo de </a:t>
            </a:r>
            <a:r>
              <a:rPr lang="es-ES" sz="2400" dirty="0" err="1"/>
              <a:t>whatsapp</a:t>
            </a:r>
            <a:r>
              <a:rPr lang="es-ES" sz="2400" dirty="0"/>
              <a:t>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PPT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1816A-A606-4463-A882-F8C75389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9CF840-86CD-44A6-AA64-6D411DF89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OA 01</a:t>
            </a:r>
          </a:p>
          <a:p>
            <a:r>
              <a:rPr lang="es-ES" dirty="0"/>
              <a:t>Crear trabajos de arte y diseños a partir de sus propias ideas y de la observación del: entorno cultural: Chile, su paisaje y sus costumbres en el pasado y en el presente; entorno artístico: impresionismo y postimpresionismo; diseño en Chile, Latinoamérica y del resto del mundo.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6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Crear paisaje urbano, aplicando técnica de líneas con lápices de colores.</a:t>
            </a:r>
          </a:p>
          <a:p>
            <a:pPr marL="0" indent="0" algn="just">
              <a:buNone/>
            </a:pPr>
            <a:r>
              <a:rPr lang="es-ES" sz="3600" dirty="0"/>
              <a:t>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94A1D-6629-42F7-AD47-774491FB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B8B1A-79FF-401E-8F94-52222C574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Seleccionan manifestaciones visuales o temas para el desarrollo de sus trabajos visuales.</a:t>
            </a:r>
          </a:p>
        </p:txBody>
      </p:sp>
    </p:spTree>
    <p:extLst>
      <p:ext uri="{BB962C8B-B14F-4D97-AF65-F5344CB8AC3E}">
        <p14:creationId xmlns:p14="http://schemas.microsoft.com/office/powerpoint/2010/main" val="79215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400" dirty="0"/>
              <a:t>Instrucciones: crear un paisaje urbano, utilizando técnica de líneas  siguiendo los siguientes pasos.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9B81742-7570-4404-B74E-A6FF155E6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428874"/>
            <a:ext cx="3027656" cy="26491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AAF172-4E4E-452F-B04D-1E836EAB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12" y="2428873"/>
            <a:ext cx="2924175" cy="26491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0E02F1-5DDF-4327-97B5-1E3C5D7BA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993" y="2266122"/>
            <a:ext cx="3580426" cy="27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2800" dirty="0"/>
              <a:t>Sigues las instrucciones.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 Elige una imagen de paisaje urbano</a:t>
            </a:r>
          </a:p>
          <a:p>
            <a:r>
              <a:rPr lang="es-CL" sz="3200" dirty="0"/>
              <a:t>PASO 2 Dibujar la imagen en hoja de block</a:t>
            </a:r>
          </a:p>
          <a:p>
            <a:r>
              <a:rPr lang="es-CL" sz="3200" dirty="0"/>
              <a:t>PASO 3 Dibujar el paisaje urbano con líneas utilizando lápices de colores.</a:t>
            </a:r>
          </a:p>
          <a:p>
            <a:r>
              <a:rPr lang="es-CL" sz="3200" dirty="0"/>
              <a:t>PASO 4 Colocar nombre al paisaje urbano. </a:t>
            </a:r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67EC5-C419-48EF-ABDD-7D328D78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5 EJEMPLOS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08E47F-ADEC-42F7-9311-5184E90BD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TECNICA LINEAS                                    PAISAJE URBANO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234E5-0E32-4A33-B702-BF980753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2638149"/>
            <a:ext cx="3554276" cy="25117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DACD7A-5A56-4A69-B5B4-D76A53A2B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03" y="2638149"/>
            <a:ext cx="3061333" cy="23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75406-E0C1-4DB2-95C5-F311262B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Elementos que debe  tener vitral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BF2A812C-738D-4F65-B56A-2D42881FB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384706"/>
              </p:ext>
            </p:extLst>
          </p:nvPr>
        </p:nvGraphicFramePr>
        <p:xfrm>
          <a:off x="1451579" y="1977897"/>
          <a:ext cx="9597611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111">
                  <a:extLst>
                    <a:ext uri="{9D8B030D-6E8A-4147-A177-3AD203B41FA5}">
                      <a16:colId xmlns:a16="http://schemas.microsoft.com/office/drawing/2014/main" val="798155527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08199093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18584052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66140813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843659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CRITERIO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1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Elección de  imagen de paisaje urbano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Elige imagen de paisaje urbano.</a:t>
                      </a:r>
                    </a:p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No elige imagen de paisaje urbano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74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Elementos técnica de líneas.</a:t>
                      </a:r>
                    </a:p>
                    <a:p>
                      <a:r>
                        <a:rPr lang="es-CL" dirty="0"/>
                        <a:t>Líneas, destaca imagen, pintura.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los tres elementos : líneas, imagen, pintura.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dos elementos : líneas, imagen, pintura.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un elemento : líneas, imagen, pintura.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utiliza elementos de técnica líneas.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4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530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40227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460</TotalTime>
  <Words>333</Words>
  <Application>Microsoft Office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Galería</vt:lpstr>
      <vt:lpstr>ARTES VISUALES:  ¿Cómo vamos avanzando?</vt:lpstr>
      <vt:lpstr>INSTRUCCIONES</vt:lpstr>
      <vt:lpstr>Objetivo de aprendizaje</vt:lpstr>
      <vt:lpstr>OBJETIVO DE LA CLASE</vt:lpstr>
      <vt:lpstr>INDICADORES </vt:lpstr>
      <vt:lpstr>Instrucciones: crear un paisaje urbano, utilizando técnica de líneas  siguiendo los siguientes pasos.</vt:lpstr>
      <vt:lpstr>Sigues las instrucciones.</vt:lpstr>
      <vt:lpstr>PASO 5 EJEMPLOS</vt:lpstr>
      <vt:lpstr>Elementos que debe  tener vitral 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utp</cp:lastModifiedBy>
  <cp:revision>48</cp:revision>
  <dcterms:created xsi:type="dcterms:W3CDTF">2020-06-26T00:27:53Z</dcterms:created>
  <dcterms:modified xsi:type="dcterms:W3CDTF">2020-09-17T11:27:21Z</dcterms:modified>
</cp:coreProperties>
</file>