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2"/>
  </p:handout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EE9A2-3049-46EE-94F5-14BD9099E61C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1F77-313D-4F13-97A6-4DC2D543DF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97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5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23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(s): OA 1</a:t>
            </a:r>
          </a:p>
          <a:p>
            <a:pPr algn="just"/>
            <a:r>
              <a:rPr lang="es-ES" sz="2400" dirty="0"/>
              <a:t>Crear trabajos de arte y diseños a partir de sus propias ideas y de la observación del entorno cultural: el hombre contemporáneo y la ciudad entorno artístico: el arte contemporáneo y el arte en el espacio público 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paisaje a partir de sus propias ideas  del entorno cultural Chile, través del puntillismo.</a:t>
            </a:r>
          </a:p>
          <a:p>
            <a:pPr marL="0" indent="0" algn="just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</a:t>
            </a:r>
            <a:r>
              <a:rPr lang="es-ES" sz="3200" dirty="0"/>
              <a:t>Seleccionan materiales y procedimientos para la creación individual (pintura, escultura y representaciones, entre otros). OA 1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paisaje puntillismo con los siguientes pasos: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C533CE-C6DE-4B13-9CA4-F6EBB016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9" y="1954543"/>
            <a:ext cx="2145978" cy="35055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3046157-AAFB-4658-A5C3-546168F1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68" y="2260687"/>
            <a:ext cx="37066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paisaje puntillismo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paisaje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el paisaje en hoja de block con lápiz grafito.</a:t>
            </a:r>
          </a:p>
          <a:p>
            <a:r>
              <a:rPr lang="es-ES" sz="3200" dirty="0"/>
              <a:t>PASO3 Realizar puntillismo con lápices de colores.</a:t>
            </a:r>
          </a:p>
          <a:p>
            <a:r>
              <a:rPr lang="es-ES" sz="3200" dirty="0"/>
              <a:t>PASO4 Colocar titulo al paisaje.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8125"/>
              </p:ext>
            </p:extLst>
          </p:nvPr>
        </p:nvGraphicFramePr>
        <p:xfrm>
          <a:off x="1450975" y="2016125"/>
          <a:ext cx="960437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xmlns="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dos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un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aplicación de elementos de lenguaje visual.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4B24E-E1BD-4C70-8B43-4DDB43AE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DDFD120-C6A5-416F-9D7B-C1C82D6E9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22243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xmlns="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al paisaje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al paisaje.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paisaje.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Ordenado.</a:t>
                      </a:r>
                    </a:p>
                    <a:p>
                      <a:r>
                        <a:rPr lang="es-CL" dirty="0"/>
                        <a:t>Puntillismo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r>
                        <a:rPr lang="es-ES" dirty="0"/>
                        <a:t>Ordenado 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376</TotalTime>
  <Words>383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paisaje puntillismo con los siguientes pasos:</vt:lpstr>
      <vt:lpstr>PARA HACER Correctamente paisaje puntillismo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51</cp:revision>
  <cp:lastPrinted>2020-09-07T12:44:16Z</cp:lastPrinted>
  <dcterms:created xsi:type="dcterms:W3CDTF">2020-06-26T00:27:53Z</dcterms:created>
  <dcterms:modified xsi:type="dcterms:W3CDTF">2020-09-07T12:44:21Z</dcterms:modified>
</cp:coreProperties>
</file>