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handoutMasterIdLst>
    <p:handoutMasterId r:id="rId16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6" r:id="rId12"/>
    <p:sldId id="271" r:id="rId13"/>
    <p:sldId id="273" r:id="rId14"/>
    <p:sldId id="270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979F0-AAA8-40EB-BC1B-94992EB27241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D2151-D29D-4549-AD5A-19BC02ABC8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889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ARTES 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5 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22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453AFE-3C76-47F6-9F35-E0C3C6EE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b="1" cap="none" dirty="0">
                <a:solidFill>
                  <a:schemeClr val="tx1"/>
                </a:solidFill>
              </a:rPr>
              <a:t>PASO 2. Comenzar a dibujar líneas, cuando llegues a </a:t>
            </a:r>
            <a:r>
              <a:rPr lang="es-ES" sz="2800" b="1" cap="none" dirty="0"/>
              <a:t>la muñeca realizar curva, hasta que lleguemos al dedo.</a:t>
            </a:r>
            <a:endParaRPr lang="es-CL" sz="2800" b="1" cap="none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0799E2-002E-45BF-946A-6F0CEB6C3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B24660A-96FD-4481-9B2F-CF4C3C11E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" t="27019" r="42500" b="27019"/>
          <a:stretch/>
        </p:blipFill>
        <p:spPr>
          <a:xfrm>
            <a:off x="1137146" y="2315851"/>
            <a:ext cx="4084211" cy="31504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6FB1525-7A58-43A2-BFD2-0C96760D0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4" t="29382" r="48696" b="27019"/>
          <a:stretch/>
        </p:blipFill>
        <p:spPr>
          <a:xfrm>
            <a:off x="5950226" y="2315851"/>
            <a:ext cx="4664766" cy="29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202391-80A7-48BF-9C5D-2521650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67037"/>
            <a:ext cx="9603275" cy="1049235"/>
          </a:xfrm>
        </p:spPr>
        <p:txBody>
          <a:bodyPr/>
          <a:lstStyle/>
          <a:p>
            <a:r>
              <a:rPr lang="es-CL" dirty="0"/>
              <a:t>Paso 3 comenzamos a realizar líneas curvas en cada dedo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8BCA4E-8F00-43C0-855A-6007B6EB8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877" y="1916272"/>
            <a:ext cx="9603275" cy="3450613"/>
          </a:xfrm>
        </p:spPr>
        <p:txBody>
          <a:bodyPr/>
          <a:lstStyle/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2C30362-02CD-4F22-BE0D-B32CCB84D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6" t="26076" r="43262" b="27930"/>
          <a:stretch/>
        </p:blipFill>
        <p:spPr>
          <a:xfrm>
            <a:off x="885356" y="2451651"/>
            <a:ext cx="4667305" cy="29152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55132D-0E5A-488B-A164-3462110D1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5" t="29539" r="41848" b="27931"/>
          <a:stretch/>
        </p:blipFill>
        <p:spPr>
          <a:xfrm>
            <a:off x="5924455" y="2451651"/>
            <a:ext cx="5382189" cy="29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5A83C8-A9DE-43CA-998E-9EB514F1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Paso   4 Termina de rellenar con líneas rectas </a:t>
            </a:r>
            <a:endParaRPr lang="es-CL" sz="4000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xmlns="" id="{725CA500-E7AA-44C7-8757-C7FA95CF8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77" t="26455" r="40250" b="27830"/>
          <a:stretch/>
        </p:blipFill>
        <p:spPr>
          <a:xfrm>
            <a:off x="2451652" y="2185761"/>
            <a:ext cx="6145982" cy="30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5A39EB-F746-4896-A269-6C479AEF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74" y="658745"/>
            <a:ext cx="9603275" cy="1049235"/>
          </a:xfrm>
        </p:spPr>
        <p:txBody>
          <a:bodyPr>
            <a:normAutofit fontScale="90000"/>
          </a:bodyPr>
          <a:lstStyle/>
          <a:p>
            <a:pPr algn="just"/>
            <a:r>
              <a:rPr lang="es-CL" b="1" dirty="0"/>
              <a:t>Paso  5 puedes ver que la mano sobresale de la hoja ,repasa las líneas con diferentes colores . </a:t>
            </a:r>
            <a:r>
              <a:rPr lang="es-CL" sz="2700" b="1" dirty="0"/>
              <a:t>¡trabajo terminado!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AA14E679-932F-47A9-9D48-2B2E514C4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62" t="25687" r="40682" b="27061"/>
          <a:stretch/>
        </p:blipFill>
        <p:spPr>
          <a:xfrm>
            <a:off x="874644" y="2199861"/>
            <a:ext cx="4571999" cy="31298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C7813F8-C928-4397-B694-36D29AD77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7" t="27019" r="41738" b="27020"/>
          <a:stretch/>
        </p:blipFill>
        <p:spPr>
          <a:xfrm>
            <a:off x="5603129" y="2179193"/>
            <a:ext cx="5966019" cy="31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8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tú, tu mano en 3 D en  hoja de block, con los pasos señalados. Siempre debes estar supervisado por tu familia. Debes enviar fotos del trabajo al grupo de WhatsApp o entregar en el colegio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sz="3600" dirty="0"/>
          </a:p>
          <a:p>
            <a:pPr algn="just"/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A768959-1056-4B97-B624-D5E618599117}"/>
              </a:ext>
            </a:extLst>
          </p:cNvPr>
          <p:cNvSpPr/>
          <p:nvPr/>
        </p:nvSpPr>
        <p:spPr>
          <a:xfrm>
            <a:off x="1749287" y="2358887"/>
            <a:ext cx="8825948" cy="258417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3200" b="1" dirty="0"/>
              <a:t>Crear dibujo mano, aplicando técnica de 3 D con ilusión óptica, pintado con lápices de colores.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57" y="2286163"/>
            <a:ext cx="1743342" cy="2909750"/>
          </a:xfrm>
          <a:prstGeom prst="rect">
            <a:avLst/>
          </a:prstGeom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525C567B-3D34-4130-AE75-9E4206EEDC35}"/>
              </a:ext>
            </a:extLst>
          </p:cNvPr>
          <p:cNvSpPr/>
          <p:nvPr/>
        </p:nvSpPr>
        <p:spPr>
          <a:xfrm>
            <a:off x="4890647" y="2015732"/>
            <a:ext cx="4492487" cy="2769462"/>
          </a:xfrm>
          <a:prstGeom prst="wedgeEllipseCallout">
            <a:avLst>
              <a:gd name="adj1" fmla="val -67330"/>
              <a:gd name="adj2" fmla="val -1111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CREAR</a:t>
            </a:r>
            <a:r>
              <a:rPr lang="es-CL" sz="2000" dirty="0"/>
              <a:t> y que entendemos por  </a:t>
            </a:r>
            <a:r>
              <a:rPr lang="es-CL" sz="2000" dirty="0">
                <a:solidFill>
                  <a:srgbClr val="FF0000"/>
                </a:solidFill>
              </a:rPr>
              <a:t>TECNICA 3 D.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4165AEC-D9F9-4C1F-BA4E-90A8BADA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CREAR?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“Realizar algo partiendo de las propias capacidades”.</a:t>
            </a:r>
          </a:p>
          <a:p>
            <a:r>
              <a:rPr lang="es-ES" dirty="0"/>
              <a:t>Ejemplo 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F47473E-C2FB-4F44-A8FE-5FA4F899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746" y="3429000"/>
            <a:ext cx="4322439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¿QUÉ es TECNICA DE 3 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 Arte 3D utiliza los gráficos de ordenador para crear imágenes en tres dimensiones para videojuegos, cine, publicidad y otras muchas áreas creativas. Las técnicas de animación por ordenador en 3D producen resultados mucho más realistas.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Imágenes de DIBUJOS 3 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EF118BB-83E0-455E-82A2-1F8B42D4E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26" y="2189714"/>
            <a:ext cx="2995039" cy="23557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1041D2-A3E1-41F5-80CD-F7B2A8F3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763" y="2189714"/>
            <a:ext cx="2995040" cy="24649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46B38EE-80D2-41A7-B9AC-00F31BAC5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579" y="2319130"/>
            <a:ext cx="2962275" cy="22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Ahora que ya sabes lo que TECNICA  3 d   entonces sigue las INSTRUCCIONES.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ABFB201-F690-4B6E-8456-8D7F7E72B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302" y="2535891"/>
            <a:ext cx="4934298" cy="31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b="1" dirty="0"/>
              <a:t>PARA HACER CORRECTAMENTE DIBUJO 3 d , PODEMOS GUIARNOS POR LOS SIGUIENTES PASOS:</a:t>
            </a:r>
            <a:endParaRPr lang="es-CL" sz="2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 Dibujar tu mano en hoja de block. Pídele alguna persona que te ayude.</a:t>
            </a:r>
            <a:r>
              <a:rPr lang="es-ES" sz="3200" dirty="0"/>
              <a:t/>
            </a:r>
            <a:br>
              <a:rPr lang="es-ES" sz="3200" dirty="0"/>
            </a:br>
            <a:endParaRPr lang="es-CL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7FCAFFF-B034-412A-98AD-20F800C24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5" t="33035" r="55326" b="26752"/>
          <a:stretch/>
        </p:blipFill>
        <p:spPr>
          <a:xfrm>
            <a:off x="6096000" y="2718174"/>
            <a:ext cx="3207026" cy="33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570</TotalTime>
  <Words>324</Words>
  <Application>Microsoft Office PowerPoint</Application>
  <PresentationFormat>Panorámica</PresentationFormat>
  <Paragraphs>27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Galería</vt:lpstr>
      <vt:lpstr>ARTES VISUALES</vt:lpstr>
      <vt:lpstr>INSTRUCCIONES</vt:lpstr>
      <vt:lpstr>OBJETIVO DE LA CLASE</vt:lpstr>
      <vt:lpstr>Presentación de PowerPoint</vt:lpstr>
      <vt:lpstr>¿QUÉ ES CREAR?</vt:lpstr>
      <vt:lpstr>¿QUÉ es TECNICA DE 3 d?</vt:lpstr>
      <vt:lpstr>Imágenes de DIBUJOS 3 d</vt:lpstr>
      <vt:lpstr>Ahora que ya sabes lo que TECNICA  3 d   entonces sigue las INSTRUCCIONES.</vt:lpstr>
      <vt:lpstr>PARA HACER CORRECTAMENTE DIBUJO 3 d , PODEMOS GUIARNOS POR LOS SIGUIENTES PASOS:</vt:lpstr>
      <vt:lpstr>PASO 2. Comenzar a dibujar líneas, cuando llegues a la muñeca realizar curva, hasta que lleguemos al dedo.</vt:lpstr>
      <vt:lpstr>Paso 3 comenzamos a realizar líneas curvas en cada dedo</vt:lpstr>
      <vt:lpstr>Paso   4 Termina de rellenar con líneas rectas </vt:lpstr>
      <vt:lpstr>Paso  5 puedes ver que la mano sobresale de la hoja ,repasa las líneas con diferentes colores . ¡trabajo terminado!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56</cp:revision>
  <cp:lastPrinted>2020-09-01T14:05:14Z</cp:lastPrinted>
  <dcterms:created xsi:type="dcterms:W3CDTF">2020-06-26T00:27:53Z</dcterms:created>
  <dcterms:modified xsi:type="dcterms:W3CDTF">2020-09-01T14:05:17Z</dcterms:modified>
</cp:coreProperties>
</file>