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71" r:id="rId4"/>
    <p:sldId id="257" r:id="rId5"/>
    <p:sldId id="272" r:id="rId6"/>
    <p:sldId id="261" r:id="rId7"/>
    <p:sldId id="262" r:id="rId8"/>
    <p:sldId id="273" r:id="rId9"/>
    <p:sldId id="274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L" sz="4800" dirty="0"/>
              <a:t>ARTES VISUALES </a:t>
            </a:r>
            <a:br>
              <a:rPr lang="es-CL" sz="4800" dirty="0"/>
            </a:br>
            <a:r>
              <a:rPr lang="es-CL" sz="4800" dirty="0"/>
              <a:t>¿Cómo vamos avanzando?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5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17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mural con los pasos señalados. Siempre debes estar supervisado por tu familia. Debes enviar fotos del trabajo al grupo de </a:t>
            </a:r>
            <a:r>
              <a:rPr lang="es-ES" sz="2400" dirty="0" err="1"/>
              <a:t>whatsapp</a:t>
            </a:r>
            <a:r>
              <a:rPr lang="es-ES" sz="2400" dirty="0"/>
              <a:t>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A3FEAE-393B-4E64-9B1C-34B8F96F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Objetivo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D7B5DF-78A8-4328-A16A-4CA621C66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/>
              <a:t>Objetivo (s): OA 1</a:t>
            </a:r>
          </a:p>
          <a:p>
            <a:pPr algn="just"/>
            <a:r>
              <a:rPr lang="es-ES" sz="2400" dirty="0"/>
              <a:t>Crear trabajos de arte y diseños a partir de sus propias ideas y de la observación del entorno cultural: el hombre contemporáneo y la ciudad entorno artístico: el arte contemporáneo y el arte en el espacio público (murales y esculturas)</a:t>
            </a:r>
          </a:p>
          <a:p>
            <a:pPr algn="just"/>
            <a:r>
              <a:rPr lang="es-ES" sz="2400" dirty="0"/>
              <a:t>OA2 Aplicar y combinar elementos del lenguaje visual (incluidos los de niveles anteriores) en trabajos de arte y diseño con diferentes propósitos expresivos y creativos: › color (complementario) › luz y sombra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883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1824382"/>
            <a:ext cx="960327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600" dirty="0"/>
              <a:t>Crear murales de arte contemporáneo aplicando técnica con lápices de colores demostrando su expresión artística.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A5AA5-F7C9-42F2-BA93-8A9C33F7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INDICADORES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393D1B-754C-4583-A81D-5F3951895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/>
              <a:t> Seleccionan materiales y procedimientos para la creación individual (pintura, escultura y representaciones, entre otros). OA 1</a:t>
            </a:r>
          </a:p>
          <a:p>
            <a:pPr algn="just"/>
            <a:r>
              <a:rPr lang="es-ES" sz="2400" dirty="0"/>
              <a:t> Pintan aplicando los colores complementarios con fines expresivos y creativos. OA2</a:t>
            </a:r>
          </a:p>
          <a:p>
            <a:pPr algn="just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244183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052" y="649358"/>
            <a:ext cx="9610722" cy="1139685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Instrucciones: Crear mural con los siguientes pasos: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4D46F4-8A65-440E-84CB-BCC75D040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052" y="2064205"/>
            <a:ext cx="2603218" cy="19874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5A1370-8CAA-45F0-B69B-29EA242FC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23" y="2064205"/>
            <a:ext cx="2584928" cy="19386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AC727D-5B81-4884-B598-38CCC2FC5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504" y="2112977"/>
            <a:ext cx="2517866" cy="18464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E4BF50-87BD-488D-BD96-641A7E03A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299" y="4142126"/>
            <a:ext cx="271905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un MURAL,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PASO1Elegir tema del mural.</a:t>
            </a:r>
          </a:p>
          <a:p>
            <a:r>
              <a:rPr lang="es-CL" sz="3200" dirty="0"/>
              <a:t>PASO2 </a:t>
            </a:r>
            <a:r>
              <a:rPr lang="es-ES" sz="3200" dirty="0"/>
              <a:t>Dibujar mural en hoja de block con lápiz grafito.</a:t>
            </a:r>
          </a:p>
          <a:p>
            <a:r>
              <a:rPr lang="es-ES" sz="3200" dirty="0"/>
              <a:t>PASO3 Pintar mural con lápices de colores o témpera.</a:t>
            </a:r>
          </a:p>
          <a:p>
            <a:r>
              <a:rPr lang="es-ES" sz="3200" dirty="0"/>
              <a:t>PASO4 Colocar titulo al mural.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25C7F-ADFC-4A05-980E-C6CE0D62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QUE DEBE TENER TU MURAL.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18CB633-1AFD-4308-8C67-2669531D1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058295"/>
              </p:ext>
            </p:extLst>
          </p:nvPr>
        </p:nvGraphicFramePr>
        <p:xfrm>
          <a:off x="1147739" y="2073087"/>
          <a:ext cx="9959285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913">
                  <a:extLst>
                    <a:ext uri="{9D8B030D-6E8A-4147-A177-3AD203B41FA5}">
                      <a16:colId xmlns:a16="http://schemas.microsoft.com/office/drawing/2014/main" val="4017201936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3811301194"/>
                    </a:ext>
                  </a:extLst>
                </a:gridCol>
                <a:gridCol w="1753299">
                  <a:extLst>
                    <a:ext uri="{9D8B030D-6E8A-4147-A177-3AD203B41FA5}">
                      <a16:colId xmlns:a16="http://schemas.microsoft.com/office/drawing/2014/main" val="3076189325"/>
                    </a:ext>
                  </a:extLst>
                </a:gridCol>
                <a:gridCol w="1719743">
                  <a:extLst>
                    <a:ext uri="{9D8B030D-6E8A-4147-A177-3AD203B41FA5}">
                      <a16:colId xmlns:a16="http://schemas.microsoft.com/office/drawing/2014/main" val="3050885106"/>
                    </a:ext>
                  </a:extLst>
                </a:gridCol>
                <a:gridCol w="1578363">
                  <a:extLst>
                    <a:ext uri="{9D8B030D-6E8A-4147-A177-3AD203B41FA5}">
                      <a16:colId xmlns:a16="http://schemas.microsoft.com/office/drawing/2014/main" val="1590777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9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Aplicación de elementos de lenguaje visual :</a:t>
                      </a:r>
                    </a:p>
                    <a:p>
                      <a:r>
                        <a:rPr lang="es-ES" dirty="0"/>
                        <a:t>Originalidad (creación propia)</a:t>
                      </a:r>
                    </a:p>
                    <a:p>
                      <a:r>
                        <a:rPr lang="es-ES" dirty="0"/>
                        <a:t>Color (primarios y secundarios)</a:t>
                      </a:r>
                    </a:p>
                    <a:p>
                      <a:r>
                        <a:rPr lang="es-ES" dirty="0"/>
                        <a:t>Expresión artística (generación de emociones)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419" dirty="0"/>
                    </a:p>
                    <a:p>
                      <a:r>
                        <a:rPr lang="es-419" dirty="0"/>
                        <a:t>Aplica los tres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Aplica dos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Aplica un componente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419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 aplica componentes</a:t>
                      </a:r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42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1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DDFD120-C6A5-416F-9D7B-C1C82D6E9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173252"/>
              </p:ext>
            </p:extLst>
          </p:nvPr>
        </p:nvGraphicFramePr>
        <p:xfrm>
          <a:off x="1450975" y="2016125"/>
          <a:ext cx="960437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875">
                  <a:extLst>
                    <a:ext uri="{9D8B030D-6E8A-4147-A177-3AD203B41FA5}">
                      <a16:colId xmlns:a16="http://schemas.microsoft.com/office/drawing/2014/main" val="10081291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769668071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004884342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3628501510"/>
                    </a:ext>
                  </a:extLst>
                </a:gridCol>
                <a:gridCol w="1920875">
                  <a:extLst>
                    <a:ext uri="{9D8B030D-6E8A-4147-A177-3AD203B41FA5}">
                      <a16:colId xmlns:a16="http://schemas.microsoft.com/office/drawing/2014/main" val="125323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077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Nombre del mural.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Coloca nombre mural.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coloca nombre al mural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89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/>
                        <a:t>Elaboración del trabajo en forma : Ordenada</a:t>
                      </a:r>
                    </a:p>
                    <a:p>
                      <a:r>
                        <a:rPr lang="es-CL" dirty="0"/>
                        <a:t>Luz y sombra</a:t>
                      </a:r>
                    </a:p>
                    <a:p>
                      <a:r>
                        <a:rPr lang="es-CL" dirty="0"/>
                        <a:t>Trabajo terminado.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 el trabajo con tres elementos.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2 elementos.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Elaboración del trabajo con un elemento.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No hay elaboración de trabajo.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19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16003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385</TotalTime>
  <Words>406</Words>
  <Application>Microsoft Office PowerPoint</Application>
  <PresentationFormat>Panorámica</PresentationFormat>
  <Paragraphs>58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Galería</vt:lpstr>
      <vt:lpstr>ARTES VISUALES  ¿Cómo vamos avanzando? </vt:lpstr>
      <vt:lpstr>INSTRUCCIONES</vt:lpstr>
      <vt:lpstr>Objetivo de aprendizaje</vt:lpstr>
      <vt:lpstr>OBJETIVO DE LA CLASE</vt:lpstr>
      <vt:lpstr>INDICADORES</vt:lpstr>
      <vt:lpstr>Instrucciones: Crear mural con los siguientes pasos:</vt:lpstr>
      <vt:lpstr>PARA HACER CORRECTAMENTE un MURAL, PODEMOS GUIARNOS POR LOS SIGUIENTES PASOS:</vt:lpstr>
      <vt:lpstr>QUE DEBE TENER TU MURAL.</vt:lpstr>
      <vt:lpstr>Presentación de PowerPoint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48</cp:revision>
  <dcterms:created xsi:type="dcterms:W3CDTF">2020-06-26T00:27:53Z</dcterms:created>
  <dcterms:modified xsi:type="dcterms:W3CDTF">2020-07-17T16:59:55Z</dcterms:modified>
</cp:coreProperties>
</file>