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76" r:id="rId4"/>
    <p:sldId id="271" r:id="rId5"/>
    <p:sldId id="260" r:id="rId6"/>
    <p:sldId id="278" r:id="rId7"/>
    <p:sldId id="272" r:id="rId8"/>
    <p:sldId id="277" r:id="rId9"/>
    <p:sldId id="259" r:id="rId10"/>
    <p:sldId id="267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308ED58-1868-4DB6-AA78-1A703B8A9E87}" type="datetimeFigureOut">
              <a:rPr lang="es-CL" smtClean="0"/>
              <a:pPr/>
              <a:t>02-07-2020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CL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11E1153-942B-4713-A415-C53CD9B251F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ED58-1868-4DB6-AA78-1A703B8A9E87}" type="datetimeFigureOut">
              <a:rPr lang="es-CL" smtClean="0"/>
              <a:pPr/>
              <a:t>02-07-2020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1153-942B-4713-A415-C53CD9B251F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ED58-1868-4DB6-AA78-1A703B8A9E87}" type="datetimeFigureOut">
              <a:rPr lang="es-CL" smtClean="0"/>
              <a:pPr/>
              <a:t>02-07-2020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1153-942B-4713-A415-C53CD9B251F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308ED58-1868-4DB6-AA78-1A703B8A9E87}" type="datetimeFigureOut">
              <a:rPr lang="es-CL" smtClean="0"/>
              <a:pPr/>
              <a:t>02-07-2020</a:t>
            </a:fld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11E1153-942B-4713-A415-C53CD9B251F2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308ED58-1868-4DB6-AA78-1A703B8A9E87}" type="datetimeFigureOut">
              <a:rPr lang="es-CL" smtClean="0"/>
              <a:pPr/>
              <a:t>02-07-2020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CL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11E1153-942B-4713-A415-C53CD9B251F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ED58-1868-4DB6-AA78-1A703B8A9E87}" type="datetimeFigureOut">
              <a:rPr lang="es-CL" smtClean="0"/>
              <a:pPr/>
              <a:t>02-07-2020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1153-942B-4713-A415-C53CD9B251F2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ED58-1868-4DB6-AA78-1A703B8A9E87}" type="datetimeFigureOut">
              <a:rPr lang="es-CL" smtClean="0"/>
              <a:pPr/>
              <a:t>02-07-2020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1153-942B-4713-A415-C53CD9B251F2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308ED58-1868-4DB6-AA78-1A703B8A9E87}" type="datetimeFigureOut">
              <a:rPr lang="es-CL" smtClean="0"/>
              <a:pPr/>
              <a:t>02-07-2020</a:t>
            </a:fld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11E1153-942B-4713-A415-C53CD9B251F2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ED58-1868-4DB6-AA78-1A703B8A9E87}" type="datetimeFigureOut">
              <a:rPr lang="es-CL" smtClean="0"/>
              <a:pPr/>
              <a:t>02-07-2020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1153-942B-4713-A415-C53CD9B251F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308ED58-1868-4DB6-AA78-1A703B8A9E87}" type="datetimeFigureOut">
              <a:rPr lang="es-CL" smtClean="0"/>
              <a:pPr/>
              <a:t>02-07-2020</a:t>
            </a:fld>
            <a:endParaRPr lang="es-CL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11E1153-942B-4713-A415-C53CD9B251F2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308ED58-1868-4DB6-AA78-1A703B8A9E87}" type="datetimeFigureOut">
              <a:rPr lang="es-CL" smtClean="0"/>
              <a:pPr/>
              <a:t>02-07-2020</a:t>
            </a:fld>
            <a:endParaRPr lang="es-C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11E1153-942B-4713-A415-C53CD9B251F2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308ED58-1868-4DB6-AA78-1A703B8A9E87}" type="datetimeFigureOut">
              <a:rPr lang="es-CL" smtClean="0"/>
              <a:pPr/>
              <a:t>02-07-2020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11E1153-942B-4713-A415-C53CD9B251F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sz="4000" dirty="0" smtClean="0">
                <a:latin typeface="Comic Sans MS" pitchFamily="66" charset="0"/>
              </a:rPr>
              <a:t>Aprendamos a Crecer</a:t>
            </a:r>
            <a:endParaRPr lang="es-CL" sz="4000" dirty="0">
              <a:latin typeface="Comic Sans MS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algn="ctr"/>
            <a:r>
              <a:rPr lang="es-CL" sz="3800" i="1" dirty="0" smtClean="0"/>
              <a:t>Orientación 4to Básico </a:t>
            </a:r>
          </a:p>
          <a:p>
            <a:pPr algn="ctr"/>
            <a:r>
              <a:rPr lang="es-CL" sz="3800" i="1" dirty="0" smtClean="0"/>
              <a:t>Clase 4</a:t>
            </a:r>
          </a:p>
          <a:p>
            <a:endParaRPr lang="es-CL" dirty="0" smtClean="0"/>
          </a:p>
          <a:p>
            <a:endParaRPr lang="es-CL" dirty="0" smtClean="0"/>
          </a:p>
          <a:p>
            <a:pPr algn="r"/>
            <a:r>
              <a:rPr lang="es-CL" dirty="0" smtClean="0"/>
              <a:t>Profesora: Romina Escalona</a:t>
            </a:r>
            <a:endParaRPr lang="es-CL" dirty="0"/>
          </a:p>
        </p:txBody>
      </p:sp>
      <p:pic>
        <p:nvPicPr>
          <p:cNvPr id="24578" name="Picture 2" descr="Aprendemos a Crecer 4° básico. Cuadernillo para estudiantes. by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571479"/>
            <a:ext cx="2571768" cy="3241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357422" y="1428736"/>
            <a:ext cx="3643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latin typeface="Comic Sans MS" pitchFamily="66" charset="0"/>
              </a:rPr>
              <a:t>CUANDO FINALICES LA ACTIVIDAD, PÍDELE A TU APODERADO QUE ME ENVÍE UNA FOTO DEL LIBRO PARA VER LO BIEN QUE LO HICISTE</a:t>
            </a:r>
            <a:endParaRPr lang="es-CL" dirty="0">
              <a:latin typeface="Comic Sans MS" pitchFamily="66" charset="0"/>
            </a:endParaRPr>
          </a:p>
        </p:txBody>
      </p:sp>
      <p:sp>
        <p:nvSpPr>
          <p:cNvPr id="6" name="5 Llamada de nube"/>
          <p:cNvSpPr/>
          <p:nvPr/>
        </p:nvSpPr>
        <p:spPr>
          <a:xfrm>
            <a:off x="1785918" y="571480"/>
            <a:ext cx="5072098" cy="3500462"/>
          </a:xfrm>
          <a:prstGeom prst="cloudCallout">
            <a:avLst>
              <a:gd name="adj1" fmla="val 37411"/>
              <a:gd name="adj2" fmla="val 723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noFill/>
            </a:endParaRPr>
          </a:p>
        </p:txBody>
      </p:sp>
      <p:pic>
        <p:nvPicPr>
          <p:cNvPr id="7170" name="Picture 2" descr="Adios Imágenes Y Fotos - 123RF"/>
          <p:cNvPicPr>
            <a:picLocks noChangeAspect="1" noChangeArrowheads="1"/>
          </p:cNvPicPr>
          <p:nvPr/>
        </p:nvPicPr>
        <p:blipFill>
          <a:blip r:embed="rId2"/>
          <a:srcRect l="25524" r="15575"/>
          <a:stretch>
            <a:fillRect/>
          </a:stretch>
        </p:blipFill>
        <p:spPr bwMode="auto">
          <a:xfrm>
            <a:off x="6429388" y="3214686"/>
            <a:ext cx="1643074" cy="328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7 Rectángulo redondeado"/>
          <p:cNvSpPr/>
          <p:nvPr/>
        </p:nvSpPr>
        <p:spPr>
          <a:xfrm>
            <a:off x="2928926" y="2071678"/>
            <a:ext cx="4500594" cy="128588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9649" t="10742" r="30819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4643406" y="1643050"/>
            <a:ext cx="45005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¿Qué haremos hoy?</a:t>
            </a:r>
          </a:p>
          <a:p>
            <a:pPr marL="342900" indent="-342900">
              <a:buAutoNum type="arabicPeriod"/>
            </a:pPr>
            <a:r>
              <a:rPr lang="es-CL" dirty="0" smtClean="0"/>
              <a:t>Presentación del tema a trabajar</a:t>
            </a:r>
          </a:p>
          <a:p>
            <a:pPr marL="342900" indent="-342900">
              <a:buAutoNum type="arabicPeriod"/>
            </a:pPr>
            <a:r>
              <a:rPr lang="es-CL" dirty="0" smtClean="0"/>
              <a:t>Conoceremos los efectos del cigarrillo en el organismo</a:t>
            </a:r>
          </a:p>
          <a:p>
            <a:pPr marL="342900" indent="-342900">
              <a:buAutoNum type="arabicPeriod"/>
            </a:pPr>
            <a:r>
              <a:rPr lang="es-CL" dirty="0" smtClean="0"/>
              <a:t>Realizar las actividades del libro</a:t>
            </a:r>
          </a:p>
          <a:p>
            <a:pPr marL="342900" indent="-342900">
              <a:buAutoNum type="arabicPeriod"/>
            </a:pP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214290"/>
            <a:ext cx="7467600" cy="1143000"/>
          </a:xfrm>
        </p:spPr>
        <p:txBody>
          <a:bodyPr/>
          <a:lstStyle/>
          <a:p>
            <a:pPr algn="ctr"/>
            <a:r>
              <a:rPr lang="es-CL" dirty="0" smtClean="0">
                <a:solidFill>
                  <a:srgbClr val="7030A0"/>
                </a:solidFill>
              </a:rPr>
              <a:t>COMENZAREMOS CON UNA ACTIVIDAD PRACTICA…</a:t>
            </a:r>
            <a:endParaRPr lang="es-CL" dirty="0">
              <a:solidFill>
                <a:srgbClr val="7030A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00034" y="1428736"/>
            <a:ext cx="8143932" cy="1357322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AutoNum type="arabicPeriod"/>
            </a:pPr>
            <a:r>
              <a:rPr lang="es-CL" dirty="0" smtClean="0">
                <a:solidFill>
                  <a:srgbClr val="0070C0"/>
                </a:solidFill>
              </a:rPr>
              <a:t>Tápate la nariz con los dedos de tu mano e inhala y exhala por la boca 5 veces.</a:t>
            </a:r>
          </a:p>
          <a:p>
            <a:pPr marL="457200" indent="-457200" algn="just">
              <a:buAutoNum type="arabicPeriod"/>
            </a:pPr>
            <a:r>
              <a:rPr lang="es-CL" dirty="0" smtClean="0">
                <a:solidFill>
                  <a:srgbClr val="0070C0"/>
                </a:solidFill>
              </a:rPr>
              <a:t>Con una bombilla de plástico en tu boca aspira por la boca, manteniendo la nariz tapada con tu mano.</a:t>
            </a:r>
            <a:endParaRPr lang="es-CL" dirty="0">
              <a:solidFill>
                <a:srgbClr val="0070C0"/>
              </a:solidFill>
            </a:endParaRPr>
          </a:p>
        </p:txBody>
      </p:sp>
      <p:pic>
        <p:nvPicPr>
          <p:cNvPr id="2050" name="Picture 2" descr="Niña enferma con la mano tapándose la nariz | Foto Prem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496"/>
            <a:ext cx="3539008" cy="2357454"/>
          </a:xfrm>
          <a:prstGeom prst="rect">
            <a:avLst/>
          </a:prstGeom>
          <a:noFill/>
        </p:spPr>
      </p:pic>
      <p:pic>
        <p:nvPicPr>
          <p:cNvPr id="2052" name="Picture 4" descr="Enseñarle a beber con pajita - Hop'Toy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786058"/>
            <a:ext cx="2643206" cy="2643206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2000232" y="5500702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solidFill>
                  <a:srgbClr val="FF0000"/>
                </a:solidFill>
                <a:latin typeface="Comic Sans MS" pitchFamily="66" charset="0"/>
              </a:rPr>
              <a:t>¿Cómo se sintieron respirando por la bombilla?</a:t>
            </a:r>
          </a:p>
          <a:p>
            <a:pPr algn="ctr"/>
            <a:r>
              <a:rPr lang="es-CL" dirty="0" smtClean="0">
                <a:solidFill>
                  <a:srgbClr val="FF0000"/>
                </a:solidFill>
                <a:latin typeface="Comic Sans MS" pitchFamily="66" charset="0"/>
              </a:rPr>
              <a:t>¿Qué diferencias sintieron con la otra forma?</a:t>
            </a:r>
            <a:endParaRPr lang="es-CL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121442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s-CL" sz="4000" b="1" dirty="0" smtClean="0"/>
              <a:t>“los efectos del tabaco en nuestro organismo”</a:t>
            </a:r>
            <a:endParaRPr lang="es-CL" sz="40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000100" y="500042"/>
            <a:ext cx="6786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/>
              <a:t>EL TEMA DEL DÍA DE HOY ES EL SIGUIENTE:</a:t>
            </a:r>
            <a:endParaRPr lang="es-CL" sz="2000" dirty="0"/>
          </a:p>
        </p:txBody>
      </p:sp>
      <p:pic>
        <p:nvPicPr>
          <p:cNvPr id="12290" name="Picture 2" descr="Cómo afecta el tabaco al cuerp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643182"/>
            <a:ext cx="3000396" cy="2000264"/>
          </a:xfrm>
          <a:prstGeom prst="rect">
            <a:avLst/>
          </a:prstGeom>
          <a:noFill/>
        </p:spPr>
      </p:pic>
      <p:pic>
        <p:nvPicPr>
          <p:cNvPr id="12292" name="Picture 4" descr="La Mejor Manera De Que La Gente Deje De Fumar? Mira Lo Que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786322"/>
            <a:ext cx="3357586" cy="1888642"/>
          </a:xfrm>
          <a:prstGeom prst="rect">
            <a:avLst/>
          </a:prstGeom>
          <a:noFill/>
        </p:spPr>
      </p:pic>
      <p:pic>
        <p:nvPicPr>
          <p:cNvPr id="12294" name="Picture 6" descr="Efectos Del Cigarrillo En El Cuerpo Human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000372"/>
            <a:ext cx="3571900" cy="2678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000100" y="142852"/>
            <a:ext cx="7467600" cy="415937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CL" dirty="0" smtClean="0"/>
          </a:p>
          <a:p>
            <a:pPr algn="ctr">
              <a:buNone/>
            </a:pPr>
            <a:endParaRPr lang="es-CL" dirty="0" smtClean="0"/>
          </a:p>
        </p:txBody>
      </p:sp>
      <p:sp>
        <p:nvSpPr>
          <p:cNvPr id="4" name="3 Pergamino horizontal"/>
          <p:cNvSpPr/>
          <p:nvPr/>
        </p:nvSpPr>
        <p:spPr>
          <a:xfrm>
            <a:off x="428596" y="0"/>
            <a:ext cx="8215370" cy="378621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142976" y="857232"/>
            <a:ext cx="70009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El Tabaco , a pesar de ser una droga legal , es la principal causa evitable  de pérdida de salud y de muerte prematura en el mundo. </a:t>
            </a:r>
          </a:p>
          <a:p>
            <a:pPr algn="ctr"/>
            <a:endParaRPr lang="es-CL" dirty="0" smtClean="0"/>
          </a:p>
          <a:p>
            <a:pPr algn="ctr"/>
            <a:r>
              <a:rPr lang="es-CL" dirty="0" smtClean="0"/>
              <a:t>El propósito de esta clase es conocer los riesgos del consumo de tabaco  para que, en el futuro, puedan decidir  de manera informada y crítica  si desean fumar o no.</a:t>
            </a:r>
            <a:endParaRPr lang="es-CL" dirty="0"/>
          </a:p>
        </p:txBody>
      </p:sp>
      <p:pic>
        <p:nvPicPr>
          <p:cNvPr id="5122" name="Picture 2" descr="Tabaco: efectos de la nicotina en el cerebro y el cuerpo"/>
          <p:cNvPicPr>
            <a:picLocks noChangeAspect="1" noChangeArrowheads="1"/>
          </p:cNvPicPr>
          <p:nvPr/>
        </p:nvPicPr>
        <p:blipFill>
          <a:blip r:embed="rId2"/>
          <a:srcRect l="5263" t="10679" r="7894" b="3066"/>
          <a:stretch>
            <a:fillRect/>
          </a:stretch>
        </p:blipFill>
        <p:spPr bwMode="auto">
          <a:xfrm>
            <a:off x="2857488" y="3143248"/>
            <a:ext cx="3643338" cy="3477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medioambienteynatural.files.wordpress.com/2015/05/efect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95" y="285728"/>
            <a:ext cx="8405871" cy="6304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428596" y="1000108"/>
            <a:ext cx="7467600" cy="7858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CL" sz="2000" dirty="0" smtClean="0"/>
              <a:t>A continuación, escucha y sigue la lectura sobre los efectos del consumo del Tabaco, en tu libro página 16.</a:t>
            </a:r>
            <a:endParaRPr lang="es-CL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034" y="357166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>
                <a:latin typeface="Comic Sans MS" pitchFamily="66" charset="0"/>
              </a:rPr>
              <a:t>Actividad: ¡No más Tabaco, no más Humo!</a:t>
            </a:r>
            <a:endParaRPr lang="es-CL" sz="2800" dirty="0">
              <a:latin typeface="Comic Sans MS" pitchFamily="66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 l="34590" t="19531" r="34663" b="13086"/>
          <a:stretch>
            <a:fillRect/>
          </a:stretch>
        </p:blipFill>
        <p:spPr bwMode="auto">
          <a:xfrm>
            <a:off x="2071670" y="1752734"/>
            <a:ext cx="4143404" cy="510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00042"/>
            <a:ext cx="7858180" cy="560406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 smtClean="0"/>
              <a:t>Actividad 2: entrevista a algún familiar que fume</a:t>
            </a:r>
            <a:endParaRPr lang="es-CL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34041" t="14550" r="34663" b="15039"/>
          <a:stretch>
            <a:fillRect/>
          </a:stretch>
        </p:blipFill>
        <p:spPr bwMode="auto">
          <a:xfrm>
            <a:off x="2000232" y="1071546"/>
            <a:ext cx="4286280" cy="542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357166"/>
            <a:ext cx="7467600" cy="846158"/>
          </a:xfrm>
        </p:spPr>
        <p:txBody>
          <a:bodyPr>
            <a:normAutofit/>
          </a:bodyPr>
          <a:lstStyle/>
          <a:p>
            <a:pPr algn="ctr"/>
            <a:r>
              <a:rPr lang="es-CL" dirty="0" smtClean="0"/>
              <a:t>AHORA, PÓNTE COMODO Y…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s-CL" dirty="0" smtClean="0"/>
              <a:t>Observa con mucha atención el siguiente video…</a:t>
            </a:r>
          </a:p>
          <a:p>
            <a:pPr>
              <a:buNone/>
            </a:pPr>
            <a:endParaRPr lang="es-CL" dirty="0" smtClean="0"/>
          </a:p>
          <a:p>
            <a:pPr algn="ctr">
              <a:buNone/>
            </a:pPr>
            <a:endParaRPr lang="es-CL" dirty="0" smtClean="0">
              <a:latin typeface="Comic Sans MS" pitchFamily="66" charset="0"/>
            </a:endParaRPr>
          </a:p>
          <a:p>
            <a:pPr algn="ctr">
              <a:buNone/>
            </a:pPr>
            <a:endParaRPr lang="es-CL" dirty="0" smtClean="0">
              <a:latin typeface="Comic Sans M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85918" y="2428868"/>
            <a:ext cx="5143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 smtClean="0"/>
              <a:t>“EL TABACO MATA”</a:t>
            </a:r>
            <a:endParaRPr lang="es-CL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509</TotalTime>
  <Words>263</Words>
  <Application>Microsoft Office PowerPoint</Application>
  <PresentationFormat>Presentación en pantalla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Mirador</vt:lpstr>
      <vt:lpstr>Aprendamos a Crecer</vt:lpstr>
      <vt:lpstr>Diapositiva 2</vt:lpstr>
      <vt:lpstr>COMENZAREMOS CON UNA ACTIVIDAD PRACTICA…</vt:lpstr>
      <vt:lpstr>“los efectos del tabaco en nuestro organismo”</vt:lpstr>
      <vt:lpstr>Diapositiva 5</vt:lpstr>
      <vt:lpstr>Diapositiva 6</vt:lpstr>
      <vt:lpstr>Diapositiva 7</vt:lpstr>
      <vt:lpstr>Actividad 2: entrevista a algún familiar que fume</vt:lpstr>
      <vt:lpstr>AHORA, PÓNTE COMODO Y…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Aprendamos a Crecer</dc:title>
  <dc:creator>Docente 4</dc:creator>
  <cp:lastModifiedBy>Docente 4</cp:lastModifiedBy>
  <cp:revision>41</cp:revision>
  <dcterms:created xsi:type="dcterms:W3CDTF">2020-06-03T20:16:49Z</dcterms:created>
  <dcterms:modified xsi:type="dcterms:W3CDTF">2020-07-02T05:09:09Z</dcterms:modified>
</cp:coreProperties>
</file>