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DBE2"/>
    <a:srgbClr val="C57DFB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090E0B-7457-4A7D-820F-F7C38F3C9A1A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01B545-1847-4233-AB7D-DC64973E225D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8306030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4B1123-61D6-4723-9549-786461E40F71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EF087A-6B1A-4176-9A87-70B110A631B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0508907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125793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E2F-12E2-4EEC-9BDD-16996CFD99D9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73287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0E0-897A-468A-A787-B4A7E0C835E4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418804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78F9-6C18-45EA-94BB-AF750894EA76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60823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79A-1A5C-4929-A026-BD1073260C4A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18932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F5171-6D45-421A-AAD9-2022DA2AFEAA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175545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371E-A3BA-4A2D-828A-3B48A2BC8899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21789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8AD7-5B02-4148-8A4A-61F30AEC180D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97639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82D5-5BA6-4AF3-9C13-D774FA8C06C5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4827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D848-98A3-4900-9782-6E9715F813F7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74617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7836-5AFB-4C38-B242-1C6C06991833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54307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490E-C555-414F-A9BB-2C83E87E8EA5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84188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A6AD3-C413-4FA5-B586-280F507A06EF}" type="datetime1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705E-B3AA-426A-871B-A078D9640A4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92733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8402" y="979118"/>
            <a:ext cx="9144000" cy="2387600"/>
          </a:xfrm>
        </p:spPr>
        <p:txBody>
          <a:bodyPr>
            <a:normAutofit/>
          </a:bodyPr>
          <a:lstStyle/>
          <a:p>
            <a:r>
              <a:rPr lang="es-CL" dirty="0" smtClean="0"/>
              <a:t>TALLER TÉCNICAS DE ESTUDIO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CL" dirty="0" smtClean="0"/>
          </a:p>
          <a:p>
            <a:endParaRPr lang="es-CL" dirty="0"/>
          </a:p>
        </p:txBody>
      </p:sp>
      <p:pic>
        <p:nvPicPr>
          <p:cNvPr id="4" name="Picture 2" descr="http://submarinopedagogico.es/wp-content/uploads/2015/01/TECNICAS-ESTUDI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3189534"/>
            <a:ext cx="3503054" cy="34811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98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b="1" dirty="0" smtClean="0"/>
              <a:t>¿ Qué son las TÉCNICAS DE ESTUDIO?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26655" y="2097332"/>
            <a:ext cx="8502748" cy="4348163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250000"/>
              </a:lnSpc>
              <a:buNone/>
            </a:pPr>
            <a:r>
              <a:rPr lang="es-CL" sz="3200" dirty="0" smtClean="0"/>
              <a:t>Las técnicas de estudio son un conjunto de </a:t>
            </a:r>
            <a:r>
              <a:rPr lang="es-CL" sz="3200" b="1" dirty="0" smtClean="0"/>
              <a:t>procedimientos que nos permiten mejorar</a:t>
            </a:r>
            <a:r>
              <a:rPr lang="es-CL" sz="3200" dirty="0" smtClean="0"/>
              <a:t> la calidad y eficiencia de nuestros estudios y aprendizajes en un área determinada.</a:t>
            </a:r>
            <a:endParaRPr lang="es-CL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39" y="2097332"/>
            <a:ext cx="2498531" cy="18932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9687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1644"/>
          </a:xfrm>
          <a:solidFill>
            <a:srgbClr val="FF9900"/>
          </a:solidFill>
        </p:spPr>
        <p:txBody>
          <a:bodyPr/>
          <a:lstStyle/>
          <a:p>
            <a:pPr algn="ctr"/>
            <a:r>
              <a:rPr lang="es-CL" b="1" dirty="0" smtClean="0"/>
              <a:t>¿Qué factores influyen?</a:t>
            </a:r>
            <a:endParaRPr lang="es-CL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838200" y="1688123"/>
            <a:ext cx="5196840" cy="30162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/>
              <a:t>INTERNOS</a:t>
            </a:r>
          </a:p>
          <a:p>
            <a:endParaRPr lang="es-CL" dirty="0"/>
          </a:p>
          <a:p>
            <a:r>
              <a:rPr lang="es-CL" dirty="0" smtClean="0"/>
              <a:t>	</a:t>
            </a:r>
          </a:p>
          <a:p>
            <a:r>
              <a:rPr lang="es-CL" sz="2400" dirty="0"/>
              <a:t>	</a:t>
            </a:r>
            <a:r>
              <a:rPr lang="es-CL" sz="2400" dirty="0" smtClean="0"/>
              <a:t>DESCANSO</a:t>
            </a:r>
          </a:p>
          <a:p>
            <a:r>
              <a:rPr lang="es-CL" sz="2400" dirty="0"/>
              <a:t>	</a:t>
            </a:r>
          </a:p>
          <a:p>
            <a:r>
              <a:rPr lang="es-CL" sz="2400" dirty="0" smtClean="0"/>
              <a:t>	ALIMENTACIÓN  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10" name="Flecha derecha 9"/>
          <p:cNvSpPr/>
          <p:nvPr/>
        </p:nvSpPr>
        <p:spPr>
          <a:xfrm>
            <a:off x="1209822" y="2841674"/>
            <a:ext cx="379827" cy="196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Flecha derecha 10"/>
          <p:cNvSpPr/>
          <p:nvPr/>
        </p:nvSpPr>
        <p:spPr>
          <a:xfrm>
            <a:off x="1223889" y="3576055"/>
            <a:ext cx="379827" cy="196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CuadroTexto 11"/>
          <p:cNvSpPr txBox="1"/>
          <p:nvPr/>
        </p:nvSpPr>
        <p:spPr>
          <a:xfrm>
            <a:off x="6617677" y="1688123"/>
            <a:ext cx="5267178" cy="30162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/>
              <a:t>AMBIENTALES </a:t>
            </a:r>
          </a:p>
          <a:p>
            <a:endParaRPr lang="es-CL" dirty="0"/>
          </a:p>
          <a:p>
            <a:r>
              <a:rPr lang="es-CL" dirty="0" smtClean="0"/>
              <a:t>	</a:t>
            </a:r>
          </a:p>
          <a:p>
            <a:r>
              <a:rPr lang="es-CL" sz="2400" dirty="0"/>
              <a:t>	</a:t>
            </a:r>
            <a:r>
              <a:rPr lang="es-CL" sz="2400" dirty="0" smtClean="0"/>
              <a:t>LUGAR DE ESTUDIO</a:t>
            </a:r>
          </a:p>
          <a:p>
            <a:r>
              <a:rPr lang="es-CL" sz="2400" dirty="0"/>
              <a:t>	</a:t>
            </a:r>
          </a:p>
          <a:p>
            <a:r>
              <a:rPr lang="es-CL" sz="2400" dirty="0" smtClean="0"/>
              <a:t>	PLANIFICACION DEL ESTUDIO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13" name="Flecha derecha 12"/>
          <p:cNvSpPr/>
          <p:nvPr/>
        </p:nvSpPr>
        <p:spPr>
          <a:xfrm>
            <a:off x="6893169" y="2841674"/>
            <a:ext cx="436099" cy="196948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Flecha derecha 13"/>
          <p:cNvSpPr/>
          <p:nvPr/>
        </p:nvSpPr>
        <p:spPr>
          <a:xfrm>
            <a:off x="6893169" y="3505717"/>
            <a:ext cx="436099" cy="196948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3074" name="Picture 2" descr="http://semanacincuentaydos.files.wordpress.com/2011/03/permiso_para_dorm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50" y="4824413"/>
            <a:ext cx="2147678" cy="18577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sprites.comohacerpara.com/img/07815g-5-preguntas-planificar-estrateg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854" y="4753570"/>
            <a:ext cx="3080824" cy="20538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2456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CL" b="1" dirty="0" smtClean="0"/>
              <a:t>¿</a:t>
            </a:r>
            <a:r>
              <a:rPr lang="es-CL" b="1" smtClean="0"/>
              <a:t>Qué TÉCNICAS </a:t>
            </a:r>
            <a:r>
              <a:rPr lang="es-CL" b="1" dirty="0" smtClean="0"/>
              <a:t>se pueden utilizar?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0836"/>
            <a:ext cx="10515600" cy="5176911"/>
          </a:xfrm>
          <a:solidFill>
            <a:srgbClr val="00B0F0"/>
          </a:solidFill>
        </p:spPr>
        <p:txBody>
          <a:bodyPr/>
          <a:lstStyle/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6" name="Elipse 5"/>
          <p:cNvSpPr/>
          <p:nvPr/>
        </p:nvSpPr>
        <p:spPr>
          <a:xfrm>
            <a:off x="1906172" y="1547457"/>
            <a:ext cx="3840479" cy="129422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 smtClean="0"/>
              <a:t>MEMORIZACIÓN </a:t>
            </a:r>
            <a:endParaRPr lang="es-CL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1906172" y="3480431"/>
            <a:ext cx="3770142" cy="2677656"/>
          </a:xfrm>
          <a:prstGeom prst="rect">
            <a:avLst/>
          </a:prstGeom>
          <a:solidFill>
            <a:srgbClr val="C57DFB"/>
          </a:solidFill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Organizar</a:t>
            </a:r>
          </a:p>
          <a:p>
            <a:r>
              <a:rPr lang="es-CL" sz="2400" dirty="0" smtClean="0"/>
              <a:t>Grabación </a:t>
            </a:r>
          </a:p>
          <a:p>
            <a:r>
              <a:rPr lang="es-CL" sz="2400" dirty="0" smtClean="0"/>
              <a:t>Acrósticos </a:t>
            </a:r>
          </a:p>
          <a:p>
            <a:r>
              <a:rPr lang="es-CL" sz="2400" dirty="0" smtClean="0"/>
              <a:t>Parafraseo</a:t>
            </a:r>
          </a:p>
          <a:p>
            <a:r>
              <a:rPr lang="es-CL" sz="2400" dirty="0" smtClean="0"/>
              <a:t>Fichas </a:t>
            </a:r>
          </a:p>
          <a:p>
            <a:r>
              <a:rPr lang="es-CL" sz="2400" dirty="0" smtClean="0"/>
              <a:t>Imágenes mentales </a:t>
            </a:r>
          </a:p>
          <a:p>
            <a:r>
              <a:rPr lang="es-CL" sz="2400" dirty="0" smtClean="0"/>
              <a:t>Cadena </a:t>
            </a:r>
          </a:p>
        </p:txBody>
      </p:sp>
      <p:sp>
        <p:nvSpPr>
          <p:cNvPr id="8" name="Elipse 7"/>
          <p:cNvSpPr/>
          <p:nvPr/>
        </p:nvSpPr>
        <p:spPr>
          <a:xfrm>
            <a:off x="6814623" y="1547457"/>
            <a:ext cx="3840479" cy="129422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 smtClean="0"/>
              <a:t>MÉTODO P.A.S.E.R.R</a:t>
            </a:r>
            <a:endParaRPr lang="es-CL" sz="28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6849790" y="3612761"/>
            <a:ext cx="3770142" cy="2677656"/>
          </a:xfrm>
          <a:prstGeom prst="rect">
            <a:avLst/>
          </a:prstGeom>
          <a:solidFill>
            <a:srgbClr val="96DBE2"/>
          </a:solidFill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Prelectura</a:t>
            </a:r>
          </a:p>
          <a:p>
            <a:r>
              <a:rPr lang="es-CL" sz="2400" dirty="0" smtClean="0"/>
              <a:t>Anotaciones marginales</a:t>
            </a:r>
          </a:p>
          <a:p>
            <a:r>
              <a:rPr lang="es-CL" sz="2400" dirty="0" smtClean="0"/>
              <a:t>Subrayado</a:t>
            </a:r>
          </a:p>
          <a:p>
            <a:r>
              <a:rPr lang="es-CL" sz="2400" dirty="0" smtClean="0"/>
              <a:t>Esquema</a:t>
            </a:r>
          </a:p>
          <a:p>
            <a:r>
              <a:rPr lang="es-CL" sz="2400" dirty="0" smtClean="0"/>
              <a:t>Revisión </a:t>
            </a:r>
          </a:p>
          <a:p>
            <a:r>
              <a:rPr lang="es-CL" sz="2400" dirty="0" smtClean="0"/>
              <a:t>Repetición activa </a:t>
            </a:r>
          </a:p>
          <a:p>
            <a:r>
              <a:rPr lang="es-CL" sz="2400" dirty="0" smtClean="0"/>
              <a:t>Planificación de estudios</a:t>
            </a:r>
            <a:endParaRPr lang="es-CL" sz="2400" dirty="0"/>
          </a:p>
        </p:txBody>
      </p:sp>
      <p:sp>
        <p:nvSpPr>
          <p:cNvPr id="11" name="Flecha abajo 10"/>
          <p:cNvSpPr/>
          <p:nvPr/>
        </p:nvSpPr>
        <p:spPr>
          <a:xfrm>
            <a:off x="3587261" y="2940158"/>
            <a:ext cx="407963" cy="469945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Flecha abajo 11"/>
          <p:cNvSpPr/>
          <p:nvPr/>
        </p:nvSpPr>
        <p:spPr>
          <a:xfrm>
            <a:off x="8530880" y="2996429"/>
            <a:ext cx="407963" cy="469945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69219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67472" y="467978"/>
            <a:ext cx="16812158" cy="66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CuadroTexto 3"/>
          <p:cNvSpPr txBox="1"/>
          <p:nvPr/>
        </p:nvSpPr>
        <p:spPr>
          <a:xfrm>
            <a:off x="300902" y="283167"/>
            <a:ext cx="1661993" cy="582274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CL" sz="4800" dirty="0" smtClean="0"/>
              <a:t>Planificación de estudio</a:t>
            </a:r>
            <a:endParaRPr lang="es-CL" sz="48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245658" y="134470"/>
          <a:ext cx="8794377" cy="544920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604858"/>
                <a:gridCol w="1410787"/>
                <a:gridCol w="1362934"/>
                <a:gridCol w="1401039"/>
                <a:gridCol w="1381543"/>
                <a:gridCol w="1633216"/>
              </a:tblGrid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/>
                        <a:t>LUNES</a:t>
                      </a:r>
                      <a:endParaRPr lang="es-CL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/>
                        <a:t>MARTES</a:t>
                      </a:r>
                      <a:endParaRPr lang="es-CL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/>
                        <a:t>MIERCOLES</a:t>
                      </a:r>
                      <a:endParaRPr lang="es-CL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/>
                        <a:t>JUEVES</a:t>
                      </a:r>
                      <a:endParaRPr lang="es-CL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VIERNES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8:15 – 8:30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b="1" dirty="0" smtClean="0">
                          <a:latin typeface="Calibri"/>
                          <a:ea typeface="Calibri"/>
                          <a:cs typeface="Times New Roman"/>
                        </a:rPr>
                        <a:t>LEVANTARSE</a:t>
                      </a:r>
                      <a:r>
                        <a:rPr lang="es-CL" sz="2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Y DESAYUNAR</a:t>
                      </a:r>
                      <a:endParaRPr lang="es-CL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8:30 – 9:45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Orientación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Lenguaje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Matemática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Lenguaje 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C. Sociales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9:45 – 10:00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Tecnología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Lenguaje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Matemática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Lenguaje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C. Sociales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10:00 – 10:15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latin typeface="Arial Narrow"/>
                          <a:ea typeface="Calibri"/>
                          <a:cs typeface="Times New Roman"/>
                        </a:rPr>
                        <a:t>RECREATE,</a:t>
                      </a:r>
                      <a:r>
                        <a:rPr lang="es-CL" sz="1800" b="1" baseline="0" dirty="0" smtClean="0">
                          <a:latin typeface="Arial Narrow"/>
                          <a:ea typeface="Calibri"/>
                          <a:cs typeface="Times New Roman"/>
                        </a:rPr>
                        <a:t> JUEGA RECREO EN EL HOGAR</a:t>
                      </a:r>
                      <a:endParaRPr lang="es-CL" sz="1800" b="1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10:15 – 11:00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Lenguaje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Matemática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C. Naturales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Matemática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Religión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11:00 – 11:45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Lenguaje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Matemática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C. Naturales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Matemática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/>
                        <a:t>Religión</a:t>
                      </a: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11:45 – 12:00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dirty="0" smtClean="0">
                          <a:latin typeface="Arial Narrow"/>
                          <a:ea typeface="Calibri"/>
                          <a:cs typeface="Times New Roman"/>
                        </a:rPr>
                        <a:t>RECREATE,</a:t>
                      </a:r>
                      <a:r>
                        <a:rPr lang="es-CL" sz="1800" b="1" baseline="0" dirty="0" smtClean="0">
                          <a:latin typeface="Arial Narrow"/>
                          <a:ea typeface="Calibri"/>
                          <a:cs typeface="Times New Roman"/>
                        </a:rPr>
                        <a:t> JUEGA RECREO EN EL HOGAR</a:t>
                      </a:r>
                      <a:endParaRPr lang="es-CL" sz="1800" b="1" dirty="0" smtClean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12:00 – 12:45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Folclor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Ed. Física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Lenguaje 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Inglés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Ed. Física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12:45 – 13:30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Folclor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Ed. Física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Lenguaje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Inglés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Ed. Física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13:30 – 14:15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dirty="0" smtClean="0">
                          <a:latin typeface="Arial Narrow"/>
                          <a:ea typeface="Calibri"/>
                          <a:cs typeface="Times New Roman"/>
                        </a:rPr>
                        <a:t>RECREATE,</a:t>
                      </a:r>
                      <a:r>
                        <a:rPr lang="es-CL" sz="1800" b="1" baseline="0" dirty="0" smtClean="0">
                          <a:latin typeface="Arial Narrow"/>
                          <a:ea typeface="Calibri"/>
                          <a:cs typeface="Times New Roman"/>
                        </a:rPr>
                        <a:t> JUEGA RECREO EN EL HOGAR</a:t>
                      </a:r>
                      <a:endParaRPr lang="es-CL" sz="1800" b="1" dirty="0" smtClean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9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14:15 – 15:00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/>
                        <a:t>C. Sociales</a:t>
                      </a: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/>
                        <a:t>Computación</a:t>
                      </a: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Artes 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Música 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9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15:00 – 15:45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C. Naturales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Computación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Artes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/>
                        <a:t>Música</a:t>
                      </a: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/>
                        <a:t>15:45 – 16:00</a:t>
                      </a:r>
                      <a:endParaRPr lang="es-C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b="1" dirty="0" smtClean="0">
                          <a:latin typeface="Arial Narrow" pitchFamily="34" charset="0"/>
                          <a:ea typeface="Calibri"/>
                          <a:cs typeface="Times New Roman"/>
                        </a:rPr>
                        <a:t>TIENES LA</a:t>
                      </a:r>
                      <a:r>
                        <a:rPr lang="es-CL" sz="2000" b="1" baseline="0" dirty="0" smtClean="0">
                          <a:latin typeface="Arial Narrow" pitchFamily="34" charset="0"/>
                          <a:ea typeface="Calibri"/>
                          <a:cs typeface="Times New Roman"/>
                        </a:rPr>
                        <a:t> TARDE LIBRE</a:t>
                      </a:r>
                      <a:endParaRPr lang="es-CL" sz="20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75012" y="5795682"/>
            <a:ext cx="9439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i="1" dirty="0" smtClean="0">
                <a:latin typeface="Arial Rounded MT Bold" pitchFamily="34" charset="0"/>
              </a:rPr>
              <a:t>RECUERDA REALIZAR LAS ACTIVIDADES ESCOLARES EN EL HORARIO DE CLASES NORMALES. RECUERDA QUE ESTAMOS EN EMERGENCIA SANITARIA POR EL VIRUS…</a:t>
            </a:r>
            <a:endParaRPr lang="es-CL" i="1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505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211</Words>
  <Application>Microsoft Office PowerPoint</Application>
  <PresentationFormat>Personalizado</PresentationFormat>
  <Paragraphs>99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TALLER TÉCNICAS DE ESTUDIO</vt:lpstr>
      <vt:lpstr>¿ Qué son las TÉCNICAS DE ESTUDIO?</vt:lpstr>
      <vt:lpstr>¿Qué factores influyen?</vt:lpstr>
      <vt:lpstr>¿Qué TÉCNICAS se pueden utilizar?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</dc:creator>
  <cp:lastModifiedBy>Docente 4</cp:lastModifiedBy>
  <cp:revision>19</cp:revision>
  <cp:lastPrinted>2016-10-17T13:43:41Z</cp:lastPrinted>
  <dcterms:created xsi:type="dcterms:W3CDTF">2016-04-12T18:21:38Z</dcterms:created>
  <dcterms:modified xsi:type="dcterms:W3CDTF">2020-04-03T02:16:53Z</dcterms:modified>
</cp:coreProperties>
</file>