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FE90-D334-45A8-AF4C-7CF21410741E}" type="datetimeFigureOut">
              <a:rPr lang="es-CL" smtClean="0"/>
              <a:pPr/>
              <a:t>25-09-2020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40EE7-A36B-4FB0-AA02-FB2D56253197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5" name="9 Imagen" descr="insig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928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00232" y="928670"/>
            <a:ext cx="6000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400" b="1" dirty="0">
                <a:latin typeface="Berlin Sans FB" pitchFamily="34" charset="0"/>
              </a:rPr>
              <a:t>BIOGRAFIAS Y AUTOBIOGRAFIAS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071934" y="4643446"/>
            <a:ext cx="4143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u="sng" dirty="0"/>
              <a:t>Asignatura</a:t>
            </a:r>
            <a:r>
              <a:rPr lang="es-CL" sz="2000" dirty="0"/>
              <a:t>: Lenguaje y Comunicación</a:t>
            </a:r>
          </a:p>
          <a:p>
            <a:pPr algn="ctr"/>
            <a:r>
              <a:rPr lang="es-CL" sz="2000" b="1" u="sng" dirty="0"/>
              <a:t>Curso</a:t>
            </a:r>
            <a:r>
              <a:rPr lang="es-CL" sz="2000" dirty="0"/>
              <a:t>: 4° Básico</a:t>
            </a:r>
          </a:p>
          <a:p>
            <a:pPr algn="ctr"/>
            <a:r>
              <a:rPr lang="es-CL" sz="2000" b="1" u="sng" dirty="0"/>
              <a:t>Profesora:</a:t>
            </a:r>
            <a:r>
              <a:rPr lang="es-CL" sz="2000" dirty="0"/>
              <a:t> Romina Escalona – Diana </a:t>
            </a:r>
            <a:r>
              <a:rPr lang="es-CL" sz="2000" dirty="0" err="1"/>
              <a:t>Taborda</a:t>
            </a:r>
            <a:endParaRPr lang="es-CL" sz="2000" dirty="0"/>
          </a:p>
        </p:txBody>
      </p:sp>
      <p:pic>
        <p:nvPicPr>
          <p:cNvPr id="1027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30748">
            <a:off x="4682212" y="2446963"/>
            <a:ext cx="19685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20482" name="Picture 2" descr="Definición&#10; "/>
          <p:cNvPicPr>
            <a:picLocks noChangeAspect="1" noChangeArrowheads="1"/>
          </p:cNvPicPr>
          <p:nvPr/>
        </p:nvPicPr>
        <p:blipFill>
          <a:blip r:embed="rId3"/>
          <a:srcRect t="4697" b="70251"/>
          <a:stretch>
            <a:fillRect/>
          </a:stretch>
        </p:blipFill>
        <p:spPr bwMode="auto">
          <a:xfrm>
            <a:off x="1357290" y="642918"/>
            <a:ext cx="6076950" cy="1143008"/>
          </a:xfrm>
          <a:prstGeom prst="rect">
            <a:avLst/>
          </a:prstGeom>
          <a:noFill/>
        </p:spPr>
      </p:pic>
      <p:pic>
        <p:nvPicPr>
          <p:cNvPr id="20484" name="Picture 4" descr="Definición&#10; "/>
          <p:cNvPicPr>
            <a:picLocks noChangeAspect="1" noChangeArrowheads="1"/>
          </p:cNvPicPr>
          <p:nvPr/>
        </p:nvPicPr>
        <p:blipFill>
          <a:blip r:embed="rId3"/>
          <a:srcRect l="45847" t="34447" r="7131" b="20146"/>
          <a:stretch>
            <a:fillRect/>
          </a:stretch>
        </p:blipFill>
        <p:spPr bwMode="auto">
          <a:xfrm>
            <a:off x="4643438" y="3714752"/>
            <a:ext cx="3857652" cy="2796798"/>
          </a:xfrm>
          <a:prstGeom prst="rect">
            <a:avLst/>
          </a:prstGeom>
          <a:noFill/>
        </p:spPr>
      </p:pic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785926"/>
            <a:ext cx="5572164" cy="198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19458" name="Picture 2" descr="Características&#10;-&#10; "/>
          <p:cNvPicPr>
            <a:picLocks noChangeAspect="1" noChangeArrowheads="1"/>
          </p:cNvPicPr>
          <p:nvPr/>
        </p:nvPicPr>
        <p:blipFill>
          <a:blip r:embed="rId3"/>
          <a:srcRect t="4697" b="70251"/>
          <a:stretch>
            <a:fillRect/>
          </a:stretch>
        </p:blipFill>
        <p:spPr bwMode="auto">
          <a:xfrm>
            <a:off x="1428728" y="785794"/>
            <a:ext cx="6076950" cy="1143008"/>
          </a:xfrm>
          <a:prstGeom prst="rect">
            <a:avLst/>
          </a:prstGeom>
          <a:noFill/>
        </p:spPr>
      </p:pic>
      <p:pic>
        <p:nvPicPr>
          <p:cNvPr id="19460" name="Picture 4" descr="Características&#10;-&#10; "/>
          <p:cNvPicPr>
            <a:picLocks noChangeAspect="1" noChangeArrowheads="1"/>
          </p:cNvPicPr>
          <p:nvPr/>
        </p:nvPicPr>
        <p:blipFill>
          <a:blip r:embed="rId3"/>
          <a:srcRect t="32881" r="54153" b="13883"/>
          <a:stretch>
            <a:fillRect/>
          </a:stretch>
        </p:blipFill>
        <p:spPr bwMode="auto">
          <a:xfrm>
            <a:off x="3428992" y="2071678"/>
            <a:ext cx="3643338" cy="31762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27650" name="Picture 2" descr="Pasos:Pasos:&#10; "/>
          <p:cNvPicPr>
            <a:picLocks noChangeAspect="1" noChangeArrowheads="1"/>
          </p:cNvPicPr>
          <p:nvPr/>
        </p:nvPicPr>
        <p:blipFill>
          <a:blip r:embed="rId3"/>
          <a:srcRect t="4697" b="70251"/>
          <a:stretch>
            <a:fillRect/>
          </a:stretch>
        </p:blipFill>
        <p:spPr bwMode="auto">
          <a:xfrm>
            <a:off x="1357290" y="785794"/>
            <a:ext cx="6076950" cy="1143008"/>
          </a:xfrm>
          <a:prstGeom prst="rect">
            <a:avLst/>
          </a:prstGeom>
          <a:noFill/>
        </p:spPr>
      </p:pic>
      <p:pic>
        <p:nvPicPr>
          <p:cNvPr id="27652" name="Picture 4" descr="Pasos:Pasos:&#10; "/>
          <p:cNvPicPr>
            <a:picLocks noChangeAspect="1" noChangeArrowheads="1"/>
          </p:cNvPicPr>
          <p:nvPr/>
        </p:nvPicPr>
        <p:blipFill>
          <a:blip r:embed="rId3"/>
          <a:srcRect l="9404" t="31315" r="8307" b="12317"/>
          <a:stretch>
            <a:fillRect/>
          </a:stretch>
        </p:blipFill>
        <p:spPr bwMode="auto">
          <a:xfrm>
            <a:off x="3000364" y="2143116"/>
            <a:ext cx="5286412" cy="2718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26626" name="Picture 2" descr="Ejemplos&#10; "/>
          <p:cNvPicPr>
            <a:picLocks noChangeAspect="1" noChangeArrowheads="1"/>
          </p:cNvPicPr>
          <p:nvPr/>
        </p:nvPicPr>
        <p:blipFill>
          <a:blip r:embed="rId3"/>
          <a:srcRect t="4697" b="71816"/>
          <a:stretch>
            <a:fillRect/>
          </a:stretch>
        </p:blipFill>
        <p:spPr bwMode="auto">
          <a:xfrm>
            <a:off x="1357290" y="714356"/>
            <a:ext cx="6076950" cy="1071570"/>
          </a:xfrm>
          <a:prstGeom prst="rect">
            <a:avLst/>
          </a:prstGeom>
          <a:noFill/>
        </p:spPr>
      </p:pic>
      <p:pic>
        <p:nvPicPr>
          <p:cNvPr id="26628" name="Picture 4" descr="Ejemplos&#10; "/>
          <p:cNvPicPr>
            <a:picLocks noChangeAspect="1" noChangeArrowheads="1"/>
          </p:cNvPicPr>
          <p:nvPr/>
        </p:nvPicPr>
        <p:blipFill>
          <a:blip r:embed="rId3"/>
          <a:srcRect t="31315" b="10751"/>
          <a:stretch>
            <a:fillRect/>
          </a:stretch>
        </p:blipFill>
        <p:spPr bwMode="auto">
          <a:xfrm>
            <a:off x="2928926" y="2071678"/>
            <a:ext cx="5286412" cy="22993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25602" name="Picture 2" descr="Resultado de imagen para biografia ejemplo | Autobiografia, Biografía, Hola  me llamo"/>
          <p:cNvPicPr>
            <a:picLocks noChangeAspect="1" noChangeArrowheads="1"/>
          </p:cNvPicPr>
          <p:nvPr/>
        </p:nvPicPr>
        <p:blipFill rotWithShape="1">
          <a:blip r:embed="rId3"/>
          <a:srcRect l="56222" t="25779" r="10370" b="14835"/>
          <a:stretch/>
        </p:blipFill>
        <p:spPr bwMode="auto">
          <a:xfrm>
            <a:off x="1526812" y="687603"/>
            <a:ext cx="1603023" cy="2137155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30C54A0-A6DB-41F9-B021-560D4D61FB0C}"/>
              </a:ext>
            </a:extLst>
          </p:cNvPr>
          <p:cNvSpPr txBox="1"/>
          <p:nvPr/>
        </p:nvSpPr>
        <p:spPr>
          <a:xfrm>
            <a:off x="3155483" y="548680"/>
            <a:ext cx="55569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b="1" dirty="0"/>
              <a:t>AUTOBIOGRAFÍA ANGÉLICA</a:t>
            </a:r>
          </a:p>
          <a:p>
            <a:endParaRPr lang="es-419" dirty="0"/>
          </a:p>
          <a:p>
            <a:r>
              <a:rPr lang="es-419" dirty="0"/>
              <a:t>Me llamo Angélica Rivera Ramírez, nací el 18 de diciembre del 2010 en la cuidad de Talca, séptima región de Chile. </a:t>
            </a:r>
          </a:p>
          <a:p>
            <a:r>
              <a:rPr lang="es-419" dirty="0"/>
              <a:t>Mi mamá se llama Carmen y  es trabajadora de la fruta; mi papá se llama Néstor y trabaja manejando un taxi.</a:t>
            </a:r>
          </a:p>
          <a:p>
            <a:r>
              <a:rPr lang="es-419" dirty="0"/>
              <a:t>Tengo 2 hermanos y yo soy la mayor.</a:t>
            </a:r>
          </a:p>
          <a:p>
            <a:r>
              <a:rPr lang="es-419" dirty="0"/>
              <a:t>Una vez cuando yo tenía 8 años, mi hermano menor se arrancó a la calle y casi lo atropellan, yo lo alcancé a detener, en ese momento me di cuenta que los amo mucho, aunque a veces peleamos. </a:t>
            </a:r>
          </a:p>
          <a:p>
            <a:r>
              <a:rPr lang="es-419" dirty="0"/>
              <a:t>Me gusta jugar con las muñecas y mis amigas.</a:t>
            </a:r>
          </a:p>
          <a:p>
            <a:r>
              <a:rPr lang="es-419" dirty="0"/>
              <a:t>Me gustaría algún día ser veterinaria porque me he dado cuenta que disfruto de alimentar, cuidar y sanar a mis mascotas cuando las veo enfermas, tengo un perro que se llama Carlos Molde y un una gatita que se llama Linda.</a:t>
            </a:r>
            <a:endParaRPr lang="es-C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57224" y="785794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>
                <a:latin typeface="Berlin Sans FB" pitchFamily="34" charset="0"/>
              </a:rPr>
              <a:t>Actividad: Te invito a leer la siguiente biografía y responder las preguntas que aparecen a continuación.</a:t>
            </a:r>
          </a:p>
        </p:txBody>
      </p:sp>
      <p:pic>
        <p:nvPicPr>
          <p:cNvPr id="6" name="5 Imagen" descr="Partes de la biografí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3" t="29813" r="10176" b="11416"/>
          <a:stretch/>
        </p:blipFill>
        <p:spPr bwMode="auto">
          <a:xfrm>
            <a:off x="571472" y="1571612"/>
            <a:ext cx="8072494" cy="464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5" name="4 Imagen" descr="Albert einstein Imágenes Vectoriales, Ilustraciones Libres de ...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785794"/>
            <a:ext cx="4572000" cy="5250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643174" y="714356"/>
            <a:ext cx="650082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Responde las siguientes preguntas</a:t>
            </a:r>
            <a:r>
              <a:rPr kumimoji="0" lang="es-CL" sz="1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en tu cuaderno:</a:t>
            </a:r>
            <a:endParaRPr kumimoji="0" lang="es-CL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1.- ¿Cuál es el nombre del personaje?</a:t>
            </a: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2.- ¿Dónde nació? </a:t>
            </a: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3.- ¿Qué ocurrió en el año 1900?</a:t>
            </a: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4.- ¿Con qué fue reconocido en su ámbito profesional?</a:t>
            </a: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5.-¿Dónde y cuándo falleció Albert?</a:t>
            </a:r>
            <a:endParaRPr kumimoji="0" lang="es-CL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1071538" y="857232"/>
            <a:ext cx="7358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>
                <a:latin typeface="Berlin Sans FB" pitchFamily="34" charset="0"/>
              </a:rPr>
              <a:t>ACTIVIDAD 2: DESARROLLA LAS ACTIVIDADES DE LA GUÍA DE APRENDIZAJE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5" name="9 Imagen" descr="insig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928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428860" y="1071546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latin typeface="Berlin Sans FB" pitchFamily="34" charset="0"/>
              </a:rPr>
              <a:t>Objetivo de Aprendizaje: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357422" y="1857364"/>
            <a:ext cx="55721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000" dirty="0"/>
              <a:t>OA 6: Leer independientemente y comprender textos no literarios como biografías y autobiografías para ampliar su conocimiento del mundo y formarse una opinión, desarrollando actividades mediante guía de aprendizaje. </a:t>
            </a:r>
          </a:p>
        </p:txBody>
      </p:sp>
      <p:pic>
        <p:nvPicPr>
          <p:cNvPr id="17410" name="Picture 2" descr="Biografía y Autobiografia"/>
          <p:cNvPicPr>
            <a:picLocks noChangeAspect="1" noChangeArrowheads="1"/>
          </p:cNvPicPr>
          <p:nvPr/>
        </p:nvPicPr>
        <p:blipFill>
          <a:blip r:embed="rId4"/>
          <a:srcRect l="5878" t="32881" r="55329" b="10751"/>
          <a:stretch>
            <a:fillRect/>
          </a:stretch>
        </p:blipFill>
        <p:spPr bwMode="auto">
          <a:xfrm>
            <a:off x="4357686" y="3643314"/>
            <a:ext cx="2143140" cy="2337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5" name="9 Imagen" descr="insig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928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143108" y="100010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Berlin Sans FB" pitchFamily="34" charset="0"/>
              </a:rPr>
              <a:t>¿QUÉ HAREMOS ESTA CLASE?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071802" y="1785926"/>
            <a:ext cx="50720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s-CL" dirty="0"/>
              <a:t> Escuchar atentamente la explicación de la profesora, si quieres hacer una pregunta, levanta tu tarjeta y espera que tu profesora te de la palabra.</a:t>
            </a:r>
          </a:p>
          <a:p>
            <a:pPr>
              <a:buFont typeface="Wingdings" pitchFamily="2" charset="2"/>
              <a:buChar char="§"/>
            </a:pPr>
            <a:endParaRPr lang="es-CL" dirty="0"/>
          </a:p>
          <a:p>
            <a:pPr algn="just">
              <a:buFont typeface="Wingdings" pitchFamily="2" charset="2"/>
              <a:buChar char="§"/>
            </a:pPr>
            <a:r>
              <a:rPr lang="es-CL" dirty="0"/>
              <a:t> Participa de las actividades con tu profesora, mediante el </a:t>
            </a:r>
            <a:r>
              <a:rPr lang="es-CL" dirty="0" err="1"/>
              <a:t>ppt</a:t>
            </a:r>
            <a:r>
              <a:rPr lang="es-CL" dirty="0"/>
              <a:t>.</a:t>
            </a:r>
          </a:p>
          <a:p>
            <a:pPr>
              <a:buFont typeface="Wingdings" pitchFamily="2" charset="2"/>
              <a:buChar char="§"/>
            </a:pPr>
            <a:endParaRPr lang="es-CL" dirty="0"/>
          </a:p>
          <a:p>
            <a:pPr algn="just">
              <a:buFont typeface="Wingdings" pitchFamily="2" charset="2"/>
              <a:buChar char="§"/>
            </a:pPr>
            <a:r>
              <a:rPr lang="es-CL" dirty="0"/>
              <a:t> Desarrolla las actividades de la guía de aprendizaje.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5" name="9 Imagen" descr="insig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85794"/>
            <a:ext cx="928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071670" y="92867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>
                <a:latin typeface="Berlin Sans FB" pitchFamily="34" charset="0"/>
              </a:rPr>
              <a:t>ANTES DE COMENZAR…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214678" y="1785926"/>
            <a:ext cx="471490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/>
              <a:t>¿Qué entiendes por comprender?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/>
              <a:t>¿Has leído alguna vez sobre una biografía, cuáles son sus características?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/>
              <a:t>¿Has leído alguna vez una autobiografía, cuáles son sus características?</a:t>
            </a:r>
          </a:p>
          <a:p>
            <a:pPr algn="ctr"/>
            <a:endParaRPr lang="es-CL" sz="2000" dirty="0"/>
          </a:p>
          <a:p>
            <a:pPr algn="ctr"/>
            <a:r>
              <a:rPr lang="es-CL" sz="2000" dirty="0"/>
              <a:t>¿Qué diferencia habrá entre una biografía y una autobiografía?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5" name="9 Imagen" descr="insig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928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Definición&#10; "/>
          <p:cNvPicPr>
            <a:picLocks noChangeAspect="1" noChangeArrowheads="1"/>
          </p:cNvPicPr>
          <p:nvPr/>
        </p:nvPicPr>
        <p:blipFill>
          <a:blip r:embed="rId4"/>
          <a:srcRect t="6263" b="71816"/>
          <a:stretch>
            <a:fillRect/>
          </a:stretch>
        </p:blipFill>
        <p:spPr bwMode="auto">
          <a:xfrm>
            <a:off x="1785918" y="857232"/>
            <a:ext cx="6076950" cy="1000132"/>
          </a:xfrm>
          <a:prstGeom prst="rect">
            <a:avLst/>
          </a:prstGeom>
          <a:noFill/>
        </p:spPr>
      </p:pic>
      <p:pic>
        <p:nvPicPr>
          <p:cNvPr id="14342" name="Picture 6" descr="Definición&#10; "/>
          <p:cNvPicPr>
            <a:picLocks noChangeAspect="1" noChangeArrowheads="1"/>
          </p:cNvPicPr>
          <p:nvPr/>
        </p:nvPicPr>
        <p:blipFill>
          <a:blip r:embed="rId4"/>
          <a:srcRect l="42320" t="32881" r="8307" b="15448"/>
          <a:stretch>
            <a:fillRect/>
          </a:stretch>
        </p:blipFill>
        <p:spPr bwMode="auto">
          <a:xfrm>
            <a:off x="3500430" y="2143116"/>
            <a:ext cx="4286280" cy="3367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5" name="9 Imagen" descr="insign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9286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Características&#10;.&#10; "/>
          <p:cNvPicPr>
            <a:picLocks noChangeAspect="1" noChangeArrowheads="1"/>
          </p:cNvPicPr>
          <p:nvPr/>
        </p:nvPicPr>
        <p:blipFill>
          <a:blip r:embed="rId4"/>
          <a:srcRect t="4697" b="70250"/>
          <a:stretch>
            <a:fillRect/>
          </a:stretch>
        </p:blipFill>
        <p:spPr bwMode="auto">
          <a:xfrm>
            <a:off x="2000232" y="928670"/>
            <a:ext cx="6076950" cy="1143008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3643306" y="2214554"/>
            <a:ext cx="47149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s-CL" dirty="0"/>
              <a:t> Narra sucesos verdaderos.</a:t>
            </a:r>
          </a:p>
          <a:p>
            <a:pPr>
              <a:buFont typeface="Wingdings" pitchFamily="2" charset="2"/>
              <a:buChar char="ü"/>
            </a:pPr>
            <a:endParaRPr lang="es-CL" dirty="0"/>
          </a:p>
          <a:p>
            <a:pPr>
              <a:buFont typeface="Wingdings" pitchFamily="2" charset="2"/>
              <a:buChar char="ü"/>
            </a:pPr>
            <a:r>
              <a:rPr lang="es-CL" dirty="0"/>
              <a:t>Se eligen grandes momentos de la vida de la persona.</a:t>
            </a:r>
          </a:p>
          <a:p>
            <a:pPr>
              <a:buFont typeface="Wingdings" pitchFamily="2" charset="2"/>
              <a:buChar char="ü"/>
            </a:pPr>
            <a:endParaRPr lang="es-CL" dirty="0"/>
          </a:p>
          <a:p>
            <a:pPr>
              <a:buFont typeface="Wingdings" pitchFamily="2" charset="2"/>
              <a:buChar char="ü"/>
            </a:pPr>
            <a:r>
              <a:rPr lang="es-CL" dirty="0"/>
              <a:t>Incluye soporte gráfico, como ilustraciones o fotografías.</a:t>
            </a:r>
          </a:p>
          <a:p>
            <a:pPr>
              <a:buFont typeface="Wingdings" pitchFamily="2" charset="2"/>
              <a:buChar char="ü"/>
            </a:pPr>
            <a:endParaRPr lang="es-CL" dirty="0"/>
          </a:p>
          <a:p>
            <a:pPr>
              <a:buFont typeface="Wingdings" pitchFamily="2" charset="2"/>
              <a:buChar char="ü"/>
            </a:pPr>
            <a:r>
              <a:rPr lang="es-CL" dirty="0"/>
              <a:t>Sirve como puente entre generaciones.</a:t>
            </a:r>
          </a:p>
          <a:p>
            <a:pPr>
              <a:buFont typeface="Wingdings" pitchFamily="2" charset="2"/>
              <a:buChar char="ü"/>
            </a:pPr>
            <a:endParaRPr lang="es-CL" dirty="0"/>
          </a:p>
          <a:p>
            <a:pPr>
              <a:buFont typeface="Wingdings" pitchFamily="2" charset="2"/>
              <a:buChar char="ü"/>
            </a:pPr>
            <a:r>
              <a:rPr lang="es-CL" dirty="0"/>
              <a:t>Una persona narra la vida de otra persona.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23554" name="Picture 2" descr="Pasos:&#10; "/>
          <p:cNvPicPr>
            <a:picLocks noChangeAspect="1" noChangeArrowheads="1"/>
          </p:cNvPicPr>
          <p:nvPr/>
        </p:nvPicPr>
        <p:blipFill>
          <a:blip r:embed="rId3"/>
          <a:srcRect t="4697" b="71816"/>
          <a:stretch>
            <a:fillRect/>
          </a:stretch>
        </p:blipFill>
        <p:spPr bwMode="auto">
          <a:xfrm>
            <a:off x="1571604" y="642918"/>
            <a:ext cx="6076950" cy="1071570"/>
          </a:xfrm>
          <a:prstGeom prst="rect">
            <a:avLst/>
          </a:prstGeom>
          <a:noFill/>
        </p:spPr>
      </p:pic>
      <p:pic>
        <p:nvPicPr>
          <p:cNvPr id="23556" name="Picture 4" descr="Pasos:&#10; "/>
          <p:cNvPicPr>
            <a:picLocks noChangeAspect="1" noChangeArrowheads="1"/>
          </p:cNvPicPr>
          <p:nvPr/>
        </p:nvPicPr>
        <p:blipFill>
          <a:blip r:embed="rId3"/>
          <a:srcRect l="54075" t="29750" r="8307" b="6054"/>
          <a:stretch>
            <a:fillRect/>
          </a:stretch>
        </p:blipFill>
        <p:spPr bwMode="auto">
          <a:xfrm>
            <a:off x="5357818" y="3500438"/>
            <a:ext cx="2214578" cy="2837389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928662" y="1785926"/>
            <a:ext cx="75009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¿Qué pasos realizar para escribir la biografía de una persona?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 Nombre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Día y lugar de nacimiento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Experiencias importantes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Información  familiar ( nombre del padre, madre y hermanos)</a:t>
            </a:r>
          </a:p>
          <a:p>
            <a:pPr>
              <a:buFont typeface="Wingdings" pitchFamily="2" charset="2"/>
              <a:buChar char="Ø"/>
            </a:pPr>
            <a:r>
              <a:rPr lang="es-CL" dirty="0"/>
              <a:t>Fecha de muerte, edad y lugar.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22530" name="Picture 2" descr="Ejemplos&#10; "/>
          <p:cNvPicPr>
            <a:picLocks noChangeAspect="1" noChangeArrowheads="1"/>
          </p:cNvPicPr>
          <p:nvPr/>
        </p:nvPicPr>
        <p:blipFill>
          <a:blip r:embed="rId3"/>
          <a:srcRect t="4697" b="71816"/>
          <a:stretch>
            <a:fillRect/>
          </a:stretch>
        </p:blipFill>
        <p:spPr bwMode="auto">
          <a:xfrm>
            <a:off x="1357290" y="857232"/>
            <a:ext cx="6076950" cy="1071570"/>
          </a:xfrm>
          <a:prstGeom prst="rect">
            <a:avLst/>
          </a:prstGeom>
          <a:noFill/>
        </p:spPr>
      </p:pic>
      <p:pic>
        <p:nvPicPr>
          <p:cNvPr id="22532" name="Picture 4" descr="Red Magisterial | Albert Einstein, biografía para niñ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214554"/>
            <a:ext cx="3143272" cy="1768090"/>
          </a:xfrm>
          <a:prstGeom prst="rect">
            <a:avLst/>
          </a:prstGeom>
          <a:noFill/>
        </p:spPr>
      </p:pic>
      <p:pic>
        <p:nvPicPr>
          <p:cNvPr id="22534" name="Picture 6" descr="Punto Final - Edicion 774 ::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14818"/>
            <a:ext cx="4065577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 descr="Pin de María Cecilia Mavila Mifflin en Etiquetas | Plantillas de fondo de  powerpoint, Fondos de pantalla de power point, Marcos para etiquet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78510" cy="6858000"/>
          </a:xfrm>
          <a:prstGeom prst="rect">
            <a:avLst/>
          </a:prstGeom>
          <a:noFill/>
        </p:spPr>
      </p:pic>
      <p:pic>
        <p:nvPicPr>
          <p:cNvPr id="21506" name="Picture 2" descr="Biografia de bernardo o'higgin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8072494" cy="5572165"/>
          </a:xfrm>
          <a:prstGeom prst="rect">
            <a:avLst/>
          </a:prstGeom>
          <a:noFill/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807DC03-24A7-410B-BAF8-C51847AC47C0}"/>
              </a:ext>
            </a:extLst>
          </p:cNvPr>
          <p:cNvSpPr txBox="1"/>
          <p:nvPr/>
        </p:nvSpPr>
        <p:spPr>
          <a:xfrm>
            <a:off x="4885335" y="178591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>
                <a:solidFill>
                  <a:schemeClr val="bg1"/>
                </a:solidFill>
              </a:rPr>
              <a:t>BERNANDO O”HIGGINS</a:t>
            </a:r>
            <a:endParaRPr lang="es-C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488</Words>
  <Application>Microsoft Office PowerPoint</Application>
  <PresentationFormat>Presentación en pantalla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Berlin Sans FB</vt:lpstr>
      <vt:lpstr>Calibri</vt:lpstr>
      <vt:lpstr>Comic Sans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Docente 4</dc:creator>
  <cp:lastModifiedBy>Jorge y Brenda</cp:lastModifiedBy>
  <cp:revision>6</cp:revision>
  <dcterms:created xsi:type="dcterms:W3CDTF">2020-09-23T18:54:43Z</dcterms:created>
  <dcterms:modified xsi:type="dcterms:W3CDTF">2020-09-25T13:51:39Z</dcterms:modified>
</cp:coreProperties>
</file>