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79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40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236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231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56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48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365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243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94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355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41BF073-852D-4DDB-8ACC-DCBAB059BCE6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09B2DA8-8C42-445E-9A3D-891B4E6FF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2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3A5A7-75AC-48C0-B7F6-C0574104A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827" y="1644257"/>
            <a:ext cx="9966960" cy="3035808"/>
          </a:xfrm>
        </p:spPr>
        <p:txBody>
          <a:bodyPr/>
          <a:lstStyle/>
          <a:p>
            <a:r>
              <a:rPr lang="es-CL" dirty="0"/>
              <a:t>ENGLISH 4TH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DB326E-38CE-4A12-92DA-9C79F5C4C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MISS MARÍA FERNANDA FERNÁNDEZ JELDRES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9135E9-513E-4E31-BE28-1795D42D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49" y="116371"/>
            <a:ext cx="20732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4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7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4" name="Group 7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55" name="Oval 7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56" name="Oval 7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57" name="Rectangle 80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8" name="Rectangle 82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826DA3-5E26-4A0F-B1B5-41FDBDC2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MEANS OF TRANSPORTATION CAN BE CLASSIFY </a:t>
            </a:r>
          </a:p>
        </p:txBody>
      </p:sp>
      <p:sp>
        <p:nvSpPr>
          <p:cNvPr id="2059" name="Rectangle 86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0" name="Group 88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061" name="Oval 89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62" name="Oval 90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 descr="Quotes about Land transportation (25 quotes)">
            <a:extLst>
              <a:ext uri="{FF2B5EF4-FFF2-40B4-BE49-F238E27FC236}">
                <a16:creationId xmlns:a16="http://schemas.microsoft.com/office/drawing/2014/main" id="{124C2411-0A12-4DB3-B1D6-C6B07679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6632" y="1388911"/>
            <a:ext cx="5200148" cy="40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9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8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50D8E3-CB35-42E6-B865-BB4B0C93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SOME EXAMPLES</a:t>
            </a:r>
          </a:p>
        </p:txBody>
      </p:sp>
      <p:pic>
        <p:nvPicPr>
          <p:cNvPr id="3074" name="Picture 2" descr="Ilustraciones, imágenes y vectores de stock sobre Couple Car Travel |  Shutterstock">
            <a:extLst>
              <a:ext uri="{FF2B5EF4-FFF2-40B4-BE49-F238E27FC236}">
                <a16:creationId xmlns:a16="http://schemas.microsoft.com/office/drawing/2014/main" id="{179CDB6D-4685-4BBB-B210-69922D8E6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C7E1D-6269-48CB-8901-F60FCB99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982" y="1261084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A CAR TRAVELS BY LAND.</a:t>
            </a:r>
          </a:p>
        </p:txBody>
      </p:sp>
      <p:sp>
        <p:nvSpPr>
          <p:cNvPr id="3079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80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9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4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5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7E6EC0-868D-46A6-8C28-AB328400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SOME EXAMPLES</a:t>
            </a:r>
          </a:p>
        </p:txBody>
      </p:sp>
      <p:pic>
        <p:nvPicPr>
          <p:cNvPr id="4098" name="Picture 2" descr="How to Draw an Airplane · Art Projects for Kids">
            <a:extLst>
              <a:ext uri="{FF2B5EF4-FFF2-40B4-BE49-F238E27FC236}">
                <a16:creationId xmlns:a16="http://schemas.microsoft.com/office/drawing/2014/main" id="{86D86D1E-EEE0-4C40-9B16-5E335ED0D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" b="-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B4486-B618-46BC-99A1-AB040B21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A PLANE TRAVELS BY AIR. </a:t>
            </a:r>
          </a:p>
        </p:txBody>
      </p:sp>
      <p:sp>
        <p:nvSpPr>
          <p:cNvPr id="4116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117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45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5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6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3FD499-AEC6-411A-86D9-B9CA519D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SOME EXAMPLES.</a:t>
            </a:r>
          </a:p>
        </p:txBody>
      </p:sp>
      <p:pic>
        <p:nvPicPr>
          <p:cNvPr id="5122" name="Picture 2" descr="Cute Ship Swim In Sea Kid Graphic Illustration. Travel Smile.. Royalty Free  Cliparts, Vectors, And Stock Illustration. Image 123559892.">
            <a:extLst>
              <a:ext uri="{FF2B5EF4-FFF2-40B4-BE49-F238E27FC236}">
                <a16:creationId xmlns:a16="http://schemas.microsoft.com/office/drawing/2014/main" id="{60A7DE4F-6827-4F96-BE77-8D20AC95C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0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1B683-E9AE-4560-B06F-F28AA3B4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A SHIP TRAVELS BY WATER. </a:t>
            </a:r>
          </a:p>
        </p:txBody>
      </p:sp>
      <p:sp>
        <p:nvSpPr>
          <p:cNvPr id="5127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128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86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77C5C7-4AEE-4DEE-B517-9015279B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CL" dirty="0"/>
              <a:t>LET’S CLASSIFY SOME MEANS OF TRANSPORTATION.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C0A6B20-6ABE-4FF5-9B89-BAEC68326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46044"/>
              </p:ext>
            </p:extLst>
          </p:nvPr>
        </p:nvGraphicFramePr>
        <p:xfrm>
          <a:off x="1066801" y="2306431"/>
          <a:ext cx="10058397" cy="226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03162178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44263888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29275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 BY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 BY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 BY 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83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832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59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3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8980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4117D8-7CE8-4E73-8C90-AA0C5E8CFCA0}"/>
              </a:ext>
            </a:extLst>
          </p:cNvPr>
          <p:cNvSpPr txBox="1"/>
          <p:nvPr/>
        </p:nvSpPr>
        <p:spPr>
          <a:xfrm>
            <a:off x="872792" y="4776351"/>
            <a:ext cx="10446414" cy="1883464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dirty="0"/>
              <a:t>CAR	PLANE		SHIP		BYCICLE		HELICOPTER		MOTORBOAT</a:t>
            </a:r>
          </a:p>
          <a:p>
            <a:pPr>
              <a:lnSpc>
                <a:spcPct val="150000"/>
              </a:lnSpc>
            </a:pPr>
            <a:endParaRPr lang="es-CL" sz="2000" dirty="0"/>
          </a:p>
          <a:p>
            <a:pPr>
              <a:lnSpc>
                <a:spcPct val="150000"/>
              </a:lnSpc>
            </a:pPr>
            <a:r>
              <a:rPr lang="es-CL" sz="2000" dirty="0"/>
              <a:t> MOTORBIKE		HOT AIR BALLON		SUBMARINE		TRUCK		BOAT  </a:t>
            </a:r>
          </a:p>
          <a:p>
            <a:pPr>
              <a:lnSpc>
                <a:spcPct val="150000"/>
              </a:lnSpc>
            </a:pPr>
            <a:r>
              <a:rPr lang="es-CL" sz="2000" dirty="0"/>
              <a:t>								JET PLANE </a:t>
            </a:r>
            <a:r>
              <a:rPr lang="es-CL" sz="16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645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55E2E1D-1115-45DA-BA39-6C0B17D4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s-CL" sz="4400" dirty="0">
                <a:solidFill>
                  <a:srgbClr val="FFFFFF"/>
                </a:solidFill>
              </a:rPr>
              <a:t>EXIT TICKET!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C21A3B8-5D37-41BA-8456-E878A507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6139" t="17538" b="16769"/>
          <a:stretch/>
        </p:blipFill>
        <p:spPr>
          <a:xfrm>
            <a:off x="5090211" y="456781"/>
            <a:ext cx="2011577" cy="14078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305906-1E6A-47D0-9BAF-6B9B96C91E30}"/>
              </a:ext>
            </a:extLst>
          </p:cNvPr>
          <p:cNvSpPr txBox="1"/>
          <p:nvPr/>
        </p:nvSpPr>
        <p:spPr>
          <a:xfrm>
            <a:off x="5104725" y="1864667"/>
            <a:ext cx="201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dirty="0" err="1"/>
              <a:t>Helicopter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Plane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/>
              <a:t>Hot air </a:t>
            </a:r>
            <a:r>
              <a:rPr lang="es-CL" dirty="0" err="1"/>
              <a:t>ballon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A12428-C55E-41FC-952B-166520429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218" y="470704"/>
            <a:ext cx="2217767" cy="13800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4DCE993-FEA7-4FF2-9B90-70A0215D167A}"/>
              </a:ext>
            </a:extLst>
          </p:cNvPr>
          <p:cNvSpPr txBox="1"/>
          <p:nvPr/>
        </p:nvSpPr>
        <p:spPr>
          <a:xfrm>
            <a:off x="8135279" y="1864667"/>
            <a:ext cx="242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dirty="0" err="1"/>
              <a:t>Boat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Ship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Motorboat</a:t>
            </a:r>
            <a:endParaRPr lang="es-CL" dirty="0"/>
          </a:p>
        </p:txBody>
      </p:sp>
      <p:pic>
        <p:nvPicPr>
          <p:cNvPr id="16" name="Picture 6" descr="Dibujo de Camión de mercancias pintado por en Dibujos.net el día 05-04-20 a  las 11:51:55. Imprime, pinta o colorea tus propios dibujos!">
            <a:extLst>
              <a:ext uri="{FF2B5EF4-FFF2-40B4-BE49-F238E27FC236}">
                <a16:creationId xmlns:a16="http://schemas.microsoft.com/office/drawing/2014/main" id="{68B2EB53-0BBA-4C28-A3F7-D14F0C89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83" y="2933338"/>
            <a:ext cx="2240885" cy="17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650D50A-BE69-4FCA-A7BA-CFE6A5E5CA74}"/>
              </a:ext>
            </a:extLst>
          </p:cNvPr>
          <p:cNvSpPr txBox="1"/>
          <p:nvPr/>
        </p:nvSpPr>
        <p:spPr>
          <a:xfrm>
            <a:off x="4886306" y="4834334"/>
            <a:ext cx="207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dirty="0"/>
              <a:t>Car</a:t>
            </a:r>
          </a:p>
          <a:p>
            <a:pPr marL="342900" indent="-342900">
              <a:buAutoNum type="alphaLcParenR"/>
            </a:pPr>
            <a:r>
              <a:rPr lang="es-CL" dirty="0" err="1"/>
              <a:t>Bycicle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Truck</a:t>
            </a:r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130F9D-BFA7-45A1-9276-7A4691361CDB}"/>
              </a:ext>
            </a:extLst>
          </p:cNvPr>
          <p:cNvSpPr txBox="1"/>
          <p:nvPr/>
        </p:nvSpPr>
        <p:spPr>
          <a:xfrm>
            <a:off x="7075079" y="4667621"/>
            <a:ext cx="1866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dirty="0" err="1"/>
              <a:t>Plane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/>
              <a:t>Jet </a:t>
            </a:r>
            <a:r>
              <a:rPr lang="es-CL" dirty="0" err="1"/>
              <a:t>plane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Helicopter</a:t>
            </a:r>
            <a:endParaRPr lang="es-CL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CA4BC89-0E31-4F0B-8728-18BD16FE00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0203"/>
          <a:stretch/>
        </p:blipFill>
        <p:spPr>
          <a:xfrm>
            <a:off x="9427152" y="3126203"/>
            <a:ext cx="2628684" cy="156519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A6065BF-AA9D-4FFA-A7A6-30414212109D}"/>
              </a:ext>
            </a:extLst>
          </p:cNvPr>
          <p:cNvSpPr txBox="1"/>
          <p:nvPr/>
        </p:nvSpPr>
        <p:spPr>
          <a:xfrm>
            <a:off x="9427152" y="4834334"/>
            <a:ext cx="221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dirty="0" err="1"/>
              <a:t>Ship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Submarine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Boat</a:t>
            </a:r>
            <a:endParaRPr lang="es-CL" dirty="0"/>
          </a:p>
        </p:txBody>
      </p:sp>
      <p:pic>
        <p:nvPicPr>
          <p:cNvPr id="6146" name="Picture 2" descr="Invention of the Jet Engine Plane KS1 2 Ilustración - Twinkl">
            <a:extLst>
              <a:ext uri="{FF2B5EF4-FFF2-40B4-BE49-F238E27FC236}">
                <a16:creationId xmlns:a16="http://schemas.microsoft.com/office/drawing/2014/main" id="{5B91424C-B4F0-4DBB-BD69-FCC7B6174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b="16825"/>
          <a:stretch/>
        </p:blipFill>
        <p:spPr bwMode="auto">
          <a:xfrm>
            <a:off x="6769105" y="3428998"/>
            <a:ext cx="2628684" cy="10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8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E71B4-A672-483C-97CB-24A35A14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OBJETIVE: TO LEARN THE VOCABULARY ABOUT MEANS OF TRANSPORTATION AND ITS CLASIFICATION.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40974C-1D78-473C-99D8-FD44C2151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sz="2400" dirty="0"/>
              <a:t>OBJETIVO: APRENDER EL VOCABULARIO SOBRE LOS MEDIOS DE TRANSPORTE Y SU CLASIFICACIÓN.</a:t>
            </a:r>
          </a:p>
          <a:p>
            <a:endParaRPr lang="es-CL" sz="2400" dirty="0"/>
          </a:p>
          <a:p>
            <a:r>
              <a:rPr lang="es-CL" sz="2400" dirty="0"/>
              <a:t>DO YOU KNOW ANY MEANS OF TRANSPORTATION IN ENGLISH?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9D505-FAF4-48A9-9588-D437CC8E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/>
          <a:stretch>
            <a:fillRect/>
          </a:stretch>
        </p:blipFill>
        <p:spPr bwMode="auto">
          <a:xfrm>
            <a:off x="7228440" y="4349305"/>
            <a:ext cx="20859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5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ELLO ENGLISH!!!: SIXTH GRADE # 6 MEANS OF TRANSPORT">
            <a:extLst>
              <a:ext uri="{FF2B5EF4-FFF2-40B4-BE49-F238E27FC236}">
                <a16:creationId xmlns:a16="http://schemas.microsoft.com/office/drawing/2014/main" id="{B285E761-51B0-4E4A-B070-9B7A81A6E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 b="17244"/>
          <a:stretch/>
        </p:blipFill>
        <p:spPr bwMode="auto">
          <a:xfrm>
            <a:off x="-1504" y="-2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054ECE-997B-4F51-A848-1823CB8E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solidFill>
                  <a:srgbClr val="FFFFFF"/>
                </a:solidFill>
              </a:rPr>
              <a:t>MEANS OF TRANSPORT. </a:t>
            </a:r>
          </a:p>
        </p:txBody>
      </p:sp>
    </p:spTree>
    <p:extLst>
      <p:ext uri="{BB962C8B-B14F-4D97-AF65-F5344CB8AC3E}">
        <p14:creationId xmlns:p14="http://schemas.microsoft.com/office/powerpoint/2010/main" val="23588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AE7DE-F1EC-4212-8E5D-CE8BCEE1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MEANS OF TRANSPORTATION VOCABULARY.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042FB0C-6F9D-4F44-A835-7AEFB2484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844980"/>
              </p:ext>
            </p:extLst>
          </p:nvPr>
        </p:nvGraphicFramePr>
        <p:xfrm>
          <a:off x="1638300" y="1953785"/>
          <a:ext cx="8915400" cy="197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49115842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19182465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906965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6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BYCICLE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BICICLETA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BAICIKEL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1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10639"/>
                  </a:ext>
                </a:extLst>
              </a:tr>
            </a:tbl>
          </a:graphicData>
        </a:graphic>
      </p:graphicFrame>
      <p:pic>
        <p:nvPicPr>
          <p:cNvPr id="1026" name="Picture 2" descr="Dibujo de Bicicleta para niños pintado por en Dibujos.net el día 07-10-18 a  las 17:11:32. Imprime, pinta o colorea tus propios dibujos!">
            <a:extLst>
              <a:ext uri="{FF2B5EF4-FFF2-40B4-BE49-F238E27FC236}">
                <a16:creationId xmlns:a16="http://schemas.microsoft.com/office/drawing/2014/main" id="{80E63F28-0571-4351-AB14-DF683FBD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97" y="4330148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2F0C3B-ABD8-42DB-8EEE-BD0F3989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20" y="42063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7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2C29C-FC62-4F21-8483-3F795BB9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Means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transportation</a:t>
            </a:r>
            <a:r>
              <a:rPr lang="es-CL" dirty="0"/>
              <a:t>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1AF68C1-B396-4A80-957B-D6BA33668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06172"/>
              </p:ext>
            </p:extLst>
          </p:nvPr>
        </p:nvGraphicFramePr>
        <p:xfrm>
          <a:off x="1069975" y="2120900"/>
          <a:ext cx="10058397" cy="136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45453038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47409927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22441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68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MOTORBIKE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MOTOCICLETA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MOTORBAIK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6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TRUCK/ LORRY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CAMIÓN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TRAK / LORRI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04658"/>
                  </a:ext>
                </a:extLst>
              </a:tr>
            </a:tbl>
          </a:graphicData>
        </a:graphic>
      </p:graphicFrame>
      <p:pic>
        <p:nvPicPr>
          <p:cNvPr id="2052" name="Picture 4" descr="Resultado de imagen para dibujo facil de motocicleta a color | Red  motorcycle, Mouse and the motorcycle, Motorcycle clipart">
            <a:extLst>
              <a:ext uri="{FF2B5EF4-FFF2-40B4-BE49-F238E27FC236}">
                <a16:creationId xmlns:a16="http://schemas.microsoft.com/office/drawing/2014/main" id="{E671DE25-2718-4322-AD7E-6E556E93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69" y="3921755"/>
            <a:ext cx="2783172" cy="21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bujo de Camión de mercancias pintado por en Dibujos.net el día 05-04-20 a  las 11:51:55. Imprime, pinta o colorea tus propios dibujos!">
            <a:extLst>
              <a:ext uri="{FF2B5EF4-FFF2-40B4-BE49-F238E27FC236}">
                <a16:creationId xmlns:a16="http://schemas.microsoft.com/office/drawing/2014/main" id="{AFE525F3-7EB6-43AC-8097-40D751A1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18515"/>
            <a:ext cx="2733675" cy="21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3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7CB82-CFE1-486E-BD8E-EFA749BE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MEANS OF TRANSPORTATION VOCABULARY.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85C2821-7CEF-4D18-8331-6FB75FD9B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547953"/>
              </p:ext>
            </p:extLst>
          </p:nvPr>
        </p:nvGraphicFramePr>
        <p:xfrm>
          <a:off x="1189117" y="1869108"/>
          <a:ext cx="10058397" cy="166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2861830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36645731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3396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BARCO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3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BOAT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BOTE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BOUT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26561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BB8FF8D-D872-4FF5-B9B0-D25D70F8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17" y="3751226"/>
            <a:ext cx="3346854" cy="2622142"/>
          </a:xfrm>
          <a:prstGeom prst="rect">
            <a:avLst/>
          </a:prstGeom>
        </p:spPr>
      </p:pic>
      <p:pic>
        <p:nvPicPr>
          <p:cNvPr id="5122" name="Picture 2" descr="ᐈ Bote dibujos de stock, vector bote tema | descargar en Depositphotos®">
            <a:extLst>
              <a:ext uri="{FF2B5EF4-FFF2-40B4-BE49-F238E27FC236}">
                <a16:creationId xmlns:a16="http://schemas.microsoft.com/office/drawing/2014/main" id="{C9E069D2-184A-46B1-9899-765FCA0E8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55" y="3982998"/>
            <a:ext cx="4490209" cy="21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E60AF-D74D-42A0-9ED5-06162DD6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MEANS OF TRANSPORTATION VOCABULARY.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0D5CE27-3CAB-4B52-9A13-15EC35886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111543"/>
              </p:ext>
            </p:extLst>
          </p:nvPr>
        </p:nvGraphicFramePr>
        <p:xfrm>
          <a:off x="1069975" y="2120900"/>
          <a:ext cx="10058397" cy="166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87478555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29065456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981449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4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SUBMARINE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SUBMARINO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SUBMARIN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4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MOTOR BOAT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BOTE A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MOTORBOUT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6722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B6FB0B8-0ED5-4734-88E4-2D71B3B9D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03"/>
          <a:stretch/>
        </p:blipFill>
        <p:spPr>
          <a:xfrm>
            <a:off x="1339154" y="4149047"/>
            <a:ext cx="3705816" cy="23381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9A3FB9-FB97-4E8D-BFBD-7D5E7773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687" y="4149047"/>
            <a:ext cx="3574555" cy="222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1D0B4-3FF9-46D3-92A1-910C5237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MEANS OF TRANSPORATION </a:t>
            </a:r>
            <a:r>
              <a:rPr lang="es-CL" dirty="0" err="1"/>
              <a:t>VOCABULary</a:t>
            </a:r>
            <a:r>
              <a:rPr lang="es-CL" dirty="0"/>
              <a:t>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66281F9-A906-4DED-AC0B-C4F91376B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229500"/>
              </p:ext>
            </p:extLst>
          </p:nvPr>
        </p:nvGraphicFramePr>
        <p:xfrm>
          <a:off x="1229001" y="1978770"/>
          <a:ext cx="10058397" cy="166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50027126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290994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796890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8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HELICOPTER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HÉLICOPTERO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JELIKOPTER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1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AVIÓN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PLEIN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5985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1D97978-1659-4584-BEF9-BD357AFD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7" y="3727835"/>
            <a:ext cx="2822710" cy="2822710"/>
          </a:xfrm>
          <a:prstGeom prst="rect">
            <a:avLst/>
          </a:prstGeom>
        </p:spPr>
      </p:pic>
      <p:pic>
        <p:nvPicPr>
          <p:cNvPr id="8" name="Picture 4" descr="Helicóptero de dibujos animados | Vector Premium">
            <a:extLst>
              <a:ext uri="{FF2B5EF4-FFF2-40B4-BE49-F238E27FC236}">
                <a16:creationId xmlns:a16="http://schemas.microsoft.com/office/drawing/2014/main" id="{0A1534E5-6724-49E4-9397-9B4EDC7B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17" y="3987294"/>
            <a:ext cx="2822710" cy="21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3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C0022-0DBC-44BD-B87E-44180304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MEANS OF TRANSPORTATION VOCABULARY.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F5E66A6-C006-436F-BF4B-F54BC50D7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18904"/>
              </p:ext>
            </p:extLst>
          </p:nvPr>
        </p:nvGraphicFramePr>
        <p:xfrm>
          <a:off x="1069975" y="2120900"/>
          <a:ext cx="10058397" cy="166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50041518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33415986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021771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2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 HOT AIR BALLON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GLOBO AEROSTATICO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JOT ER BALUN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8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JET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AVION DE GUERRA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dirty="0"/>
                        <a:t>YET PLEIN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13328"/>
                  </a:ext>
                </a:extLst>
              </a:tr>
            </a:tbl>
          </a:graphicData>
        </a:graphic>
      </p:graphicFrame>
      <p:pic>
        <p:nvPicPr>
          <p:cNvPr id="6" name="Picture 6" descr="Avión, Avión Jet, Aviones De Combate imagen png - imagen transparente  descarga gratuita">
            <a:extLst>
              <a:ext uri="{FF2B5EF4-FFF2-40B4-BE49-F238E27FC236}">
                <a16:creationId xmlns:a16="http://schemas.microsoft.com/office/drawing/2014/main" id="{C391B559-A653-45EF-9670-9D32E3FA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05" y="4180478"/>
            <a:ext cx="3905441" cy="19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bujo de Un globo aerostático pintado por en Dibujos.net el día 27-04-20 a  las 20:53:09. Imprime, pinta o colorea tus propios dibujos!">
            <a:extLst>
              <a:ext uri="{FF2B5EF4-FFF2-40B4-BE49-F238E27FC236}">
                <a16:creationId xmlns:a16="http://schemas.microsoft.com/office/drawing/2014/main" id="{E0B8E346-A3A1-4CC4-B3B5-1F3310F81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63" y="3820660"/>
            <a:ext cx="2988777" cy="23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6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275</Words>
  <Application>Microsoft Office PowerPoint</Application>
  <PresentationFormat>Panorámica</PresentationFormat>
  <Paragraphs>99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Rockwell Extra Bold</vt:lpstr>
      <vt:lpstr>Wingdings</vt:lpstr>
      <vt:lpstr>Letras en madera</vt:lpstr>
      <vt:lpstr>ENGLISH 4TH GRADE</vt:lpstr>
      <vt:lpstr>OBJETIVE: TO LEARN THE VOCABULARY ABOUT MEANS OF TRANSPORTATION AND ITS CLASIFICATION.</vt:lpstr>
      <vt:lpstr>MEANS OF TRANSPORT. </vt:lpstr>
      <vt:lpstr>MEANS OF TRANSPORTATION VOCABULARY.</vt:lpstr>
      <vt:lpstr>Means of transportation VOCABULARY</vt:lpstr>
      <vt:lpstr>MEANS OF TRANSPORTATION VOCABULARY.</vt:lpstr>
      <vt:lpstr>MEANS OF TRANSPORTATION VOCABULARY.</vt:lpstr>
      <vt:lpstr>MEANS OF TRANSPORATION VOCABULary.</vt:lpstr>
      <vt:lpstr>MEANS OF TRANSPORTATION VOCABULARY.</vt:lpstr>
      <vt:lpstr>MEANS OF TRANSPORTATION CAN BE CLASSIFY </vt:lpstr>
      <vt:lpstr>SOME EXAMPLES</vt:lpstr>
      <vt:lpstr>SOME EXAMPLES</vt:lpstr>
      <vt:lpstr>SOME EXAMPLES.</vt:lpstr>
      <vt:lpstr>LET’S CLASSIFY SOME MEANS OF TRANSPORTATION.</vt:lpstr>
      <vt:lpstr>EXIT TICKET!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4TH GRADE</dc:title>
  <dc:creator>Jorge Diaz Hernández</dc:creator>
  <cp:lastModifiedBy>Jorge Diaz Hernández</cp:lastModifiedBy>
  <cp:revision>3</cp:revision>
  <dcterms:created xsi:type="dcterms:W3CDTF">2020-11-10T20:26:13Z</dcterms:created>
  <dcterms:modified xsi:type="dcterms:W3CDTF">2020-11-10T20:57:19Z</dcterms:modified>
</cp:coreProperties>
</file>