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74" r:id="rId10"/>
    <p:sldId id="262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103" d="100"/>
          <a:sy n="103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6440-A574-4CD5-9DD1-920EB2E4ED24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0B48-4E29-406A-8785-37B275AD32A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6440-A574-4CD5-9DD1-920EB2E4ED24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0B48-4E29-406A-8785-37B275AD32A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6440-A574-4CD5-9DD1-920EB2E4ED24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0B48-4E29-406A-8785-37B275AD32A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6440-A574-4CD5-9DD1-920EB2E4ED24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0B48-4E29-406A-8785-37B275AD32A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6440-A574-4CD5-9DD1-920EB2E4ED24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0B48-4E29-406A-8785-37B275AD32A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6440-A574-4CD5-9DD1-920EB2E4ED24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0B48-4E29-406A-8785-37B275AD32A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6440-A574-4CD5-9DD1-920EB2E4ED24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0B48-4E29-406A-8785-37B275AD32A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6440-A574-4CD5-9DD1-920EB2E4ED24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0B48-4E29-406A-8785-37B275AD32A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6440-A574-4CD5-9DD1-920EB2E4ED24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0B48-4E29-406A-8785-37B275AD32A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6440-A574-4CD5-9DD1-920EB2E4ED24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0B48-4E29-406A-8785-37B275AD32A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6440-A574-4CD5-9DD1-920EB2E4ED24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0B48-4E29-406A-8785-37B275AD32A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6440-A574-4CD5-9DD1-920EB2E4ED24}" type="datetimeFigureOut">
              <a:rPr lang="es-CL" smtClean="0"/>
              <a:t>23-11-2020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70B48-4E29-406A-8785-37B275AD32A3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ocente%204\Downloads\&#191;Quienes%20fueron%20los%20Incas_%20-%20CuriosaMente%2082.mp4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8" name="Picture 4" descr="500+ mejores imágenes de Plantillas para diapositivas en 2020 | plantillas  para diapositivas, diapositivas, plantilla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813" cy="6858000"/>
          </a:xfrm>
          <a:prstGeom prst="rect">
            <a:avLst/>
          </a:prstGeom>
          <a:noFill/>
        </p:spPr>
      </p:pic>
      <p:pic>
        <p:nvPicPr>
          <p:cNvPr id="1030" name="Picture 6" descr="El imperio de los Incas - Monografias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2875380" cy="307183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714348" y="1071546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Berlin Sans FB Demi" pitchFamily="34" charset="0"/>
              </a:rPr>
              <a:t>LA CIVILIZACIÓN INCA</a:t>
            </a:r>
            <a:endParaRPr lang="es-CL" sz="4000" dirty="0">
              <a:latin typeface="Berlin Sans FB Dem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2910" y="450057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Historia, Geografía y Ciencias Sociales</a:t>
            </a:r>
          </a:p>
          <a:p>
            <a:pPr algn="ctr"/>
            <a:r>
              <a:rPr lang="es-CL" dirty="0" smtClean="0"/>
              <a:t>4° Básico</a:t>
            </a:r>
          </a:p>
          <a:p>
            <a:pPr algn="ctr"/>
            <a:r>
              <a:rPr lang="es-CL" dirty="0" smtClean="0"/>
              <a:t>Miércoles 25 de Noviembre</a:t>
            </a:r>
          </a:p>
          <a:p>
            <a:pPr algn="ctr"/>
            <a:r>
              <a:rPr lang="es-CL" dirty="0" err="1" smtClean="0"/>
              <a:t>Prof</a:t>
            </a:r>
            <a:r>
              <a:rPr lang="es-CL" dirty="0" smtClean="0"/>
              <a:t>: Romina Escalona</a:t>
            </a:r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500+ mejores imágenes de Plantillas para diapositivas en 2020 | plantillas  para diapositivas, diapositivas, plantilla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813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00100" y="428604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atin typeface="Berlin Sans FB Demi" pitchFamily="34" charset="0"/>
              </a:rPr>
              <a:t>Desarrolla las actividades de la guía de aprendizaje.</a:t>
            </a:r>
            <a:endParaRPr lang="es-CL" sz="2800" b="1" dirty="0">
              <a:latin typeface="Berlin Sans FB Demi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 l="2196" t="21484" r="26976" b="16015"/>
          <a:stretch>
            <a:fillRect/>
          </a:stretch>
        </p:blipFill>
        <p:spPr bwMode="auto">
          <a:xfrm>
            <a:off x="214282" y="1500174"/>
            <a:ext cx="878352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500+ mejores imágenes de Plantillas para diapositivas en 2020 | plantillas  para diapositivas, diapositivas, plantilla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813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14348" y="928670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Berlin Sans FB Demi" pitchFamily="34" charset="0"/>
              </a:rPr>
              <a:t>Objetivo de Aprendizaje:</a:t>
            </a:r>
            <a:endParaRPr lang="es-CL" sz="3600" dirty="0">
              <a:latin typeface="Berlin Sans FB Dem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86314" y="3000372"/>
            <a:ext cx="3857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latin typeface="Arial Rounded MT Bold" pitchFamily="34" charset="0"/>
              </a:rPr>
              <a:t>Identificar la Ubicación Espacial y Temporal y la Antigua Civilización Inca, observando video y PPT explicativo, luego responden preguntas mediante guía de aprendizaje, respetando sus turnos para hablar.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500+ mejores imágenes de Plantillas para diapositivas en 2020 | plantillas  para diapositivas, diapositivas, plantilla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813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1472" y="78579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latin typeface="Berlin Sans FB Demi" pitchFamily="34" charset="0"/>
              </a:rPr>
              <a:t>¿Qué haremos en esta clase?</a:t>
            </a:r>
            <a:endParaRPr lang="es-CL" sz="3600" dirty="0">
              <a:latin typeface="Berlin Sans FB Dem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929190" y="3286124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CL" dirty="0" smtClean="0">
                <a:latin typeface="Arial Rounded MT Bold" pitchFamily="34" charset="0"/>
              </a:rPr>
              <a:t>Observa atentamente el video de la clase</a:t>
            </a:r>
          </a:p>
          <a:p>
            <a:pPr>
              <a:buFont typeface="Wingdings" pitchFamily="2" charset="2"/>
              <a:buChar char="Ø"/>
            </a:pPr>
            <a:r>
              <a:rPr lang="es-CL" dirty="0" smtClean="0">
                <a:latin typeface="Arial Rounded MT Bold" pitchFamily="34" charset="0"/>
              </a:rPr>
              <a:t>Escucha con atención la explicación del Contenido.</a:t>
            </a:r>
          </a:p>
          <a:p>
            <a:pPr>
              <a:buFont typeface="Wingdings" pitchFamily="2" charset="2"/>
              <a:buChar char="Ø"/>
            </a:pPr>
            <a:r>
              <a:rPr lang="es-CL" dirty="0" smtClean="0">
                <a:latin typeface="Arial Rounded MT Bold" pitchFamily="34" charset="0"/>
              </a:rPr>
              <a:t>Desarrolla las actividades de la guía de aprendizaje.</a:t>
            </a:r>
            <a:endParaRPr lang="es-CL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500+ mejores imágenes de Plantillas para diapositivas en 2020 | plantillas  para diapositivas, diapositivas, plantilla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813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42910" y="71435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>
                <a:latin typeface="Berlin Sans FB Demi" pitchFamily="34" charset="0"/>
              </a:rPr>
              <a:t>Antes de Comenzar…</a:t>
            </a:r>
            <a:endParaRPr lang="es-CL" sz="3600" dirty="0">
              <a:latin typeface="Berlin Sans FB Dem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l="56552" t="28320" r="24780" b="23828"/>
          <a:stretch>
            <a:fillRect/>
          </a:stretch>
        </p:blipFill>
        <p:spPr bwMode="auto">
          <a:xfrm>
            <a:off x="5000628" y="642918"/>
            <a:ext cx="3429024" cy="494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785786" y="2285992"/>
            <a:ext cx="364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CL" dirty="0" smtClean="0">
                <a:latin typeface="Arial Rounded MT Bold" pitchFamily="34" charset="0"/>
              </a:rPr>
              <a:t>¿Qué entiendes por Identificar?</a:t>
            </a:r>
          </a:p>
          <a:p>
            <a:pPr>
              <a:buFont typeface="Wingdings" pitchFamily="2" charset="2"/>
              <a:buChar char="v"/>
            </a:pPr>
            <a:endParaRPr lang="es-CL" dirty="0">
              <a:latin typeface="Arial Rounded MT Bol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CL" dirty="0" smtClean="0">
                <a:latin typeface="Arial Rounded MT Bold" pitchFamily="34" charset="0"/>
              </a:rPr>
              <a:t>¿Recuerdas dónde se ubicaron los Mayas? ¿y los Aztecas?</a:t>
            </a:r>
          </a:p>
          <a:p>
            <a:pPr>
              <a:buFont typeface="Wingdings" pitchFamily="2" charset="2"/>
              <a:buChar char="v"/>
            </a:pPr>
            <a:endParaRPr lang="es-CL" dirty="0">
              <a:latin typeface="Arial Rounded MT Bol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CL" dirty="0" smtClean="0">
                <a:latin typeface="Arial Rounded MT Bold" pitchFamily="34" charset="0"/>
              </a:rPr>
              <a:t>Esta Civilización que estudiaremos hoy ¿Dónde crees tú qué se ubicó?</a:t>
            </a:r>
            <a:endParaRPr lang="es-CL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500+ mejores imágenes de Plantillas para diapositivas en 2020 | plantillas  para diapositivas, diapositivas, plantilla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5813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428728" y="107154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Berlin Sans FB Demi" pitchFamily="34" charset="0"/>
              </a:rPr>
              <a:t>OBSERVA EL SIGUIENTE VIDEO…</a:t>
            </a:r>
            <a:endParaRPr lang="es-CL" sz="2800" dirty="0">
              <a:latin typeface="Berlin Sans FB Demi" pitchFamily="34" charset="0"/>
            </a:endParaRPr>
          </a:p>
        </p:txBody>
      </p:sp>
      <p:pic>
        <p:nvPicPr>
          <p:cNvPr id="6" name="¿Quienes fueron los Incas_ - CuriosaMente 8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0232" y="1785926"/>
            <a:ext cx="5214974" cy="391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500+ mejores imágenes de Plantillas para diapositivas en 2020 | plantillas  para diapositivas, diapositivas, plantilla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813" cy="6858000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 l="22511" t="59570" r="23682" b="21875"/>
          <a:stretch>
            <a:fillRect/>
          </a:stretch>
        </p:blipFill>
        <p:spPr bwMode="auto">
          <a:xfrm>
            <a:off x="642910" y="500042"/>
            <a:ext cx="7786742" cy="150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 l="24158" t="19531" r="53880" b="51172"/>
          <a:stretch>
            <a:fillRect/>
          </a:stretch>
        </p:blipFill>
        <p:spPr bwMode="auto">
          <a:xfrm>
            <a:off x="2214546" y="2214554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500+ mejores imágenes de Plantillas para diapositivas en 2020 | plantillas  para diapositivas, diapositivas, plantilla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813" cy="6858000"/>
          </a:xfrm>
          <a:prstGeom prst="rect">
            <a:avLst/>
          </a:prstGeom>
          <a:noFill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 l="23609" t="33203" r="43448" b="21875"/>
          <a:stretch>
            <a:fillRect/>
          </a:stretch>
        </p:blipFill>
        <p:spPr bwMode="auto">
          <a:xfrm>
            <a:off x="1285852" y="1643050"/>
            <a:ext cx="671517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071538" y="64291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Berlin Sans FB Demi" pitchFamily="34" charset="0"/>
              </a:rPr>
              <a:t>LA HISTORIA DE LA CIVILIZACIÓN INCA</a:t>
            </a:r>
            <a:endParaRPr lang="es-CL" sz="2800" dirty="0"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500+ mejores imágenes de Plantillas para diapositivas en 2020 | plantillas  para diapositivas, diapositivas, plantilla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813" cy="6858000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 l="25805" t="26367" r="28074" b="16992"/>
          <a:stretch>
            <a:fillRect/>
          </a:stretch>
        </p:blipFill>
        <p:spPr bwMode="auto">
          <a:xfrm>
            <a:off x="857224" y="571480"/>
            <a:ext cx="7643866" cy="527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500+ mejores imágenes de Plantillas para diapositivas en 2020 | plantillas  para diapositivas, diapositivas, plantilla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813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85786" y="57148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prstClr val="black"/>
                </a:solidFill>
                <a:latin typeface="Berlin Sans FB Demi" pitchFamily="34" charset="0"/>
              </a:rPr>
              <a:t>Ticket de Salida:</a:t>
            </a:r>
            <a:endParaRPr lang="es-CL" sz="2800" dirty="0">
              <a:solidFill>
                <a:prstClr val="black"/>
              </a:solidFill>
              <a:latin typeface="Berlin Sans FB Dem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28662" y="1571612"/>
            <a:ext cx="7358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CL" b="1" dirty="0" smtClean="0">
                <a:solidFill>
                  <a:prstClr val="black"/>
                </a:solidFill>
              </a:rPr>
              <a:t>¿Dónde se ubicaron los Incas?</a:t>
            </a:r>
          </a:p>
          <a:p>
            <a:pPr marL="342900" indent="-342900">
              <a:buFont typeface="+mj-lt"/>
              <a:buAutoNum type="alphaLcParenR"/>
            </a:pPr>
            <a:r>
              <a:rPr lang="es-CL" b="1" dirty="0" smtClean="0">
                <a:solidFill>
                  <a:prstClr val="black"/>
                </a:solidFill>
              </a:rPr>
              <a:t>En las cercanías del Lago Titicaca</a:t>
            </a:r>
          </a:p>
          <a:p>
            <a:pPr marL="342900" indent="-342900">
              <a:buFont typeface="+mj-lt"/>
              <a:buAutoNum type="alphaLcParenR"/>
            </a:pPr>
            <a:r>
              <a:rPr lang="es-CL" b="1" dirty="0" smtClean="0">
                <a:solidFill>
                  <a:prstClr val="black"/>
                </a:solidFill>
              </a:rPr>
              <a:t>En Mesoamérica, al sur de México</a:t>
            </a:r>
          </a:p>
          <a:p>
            <a:pPr marL="342900" indent="-342900">
              <a:buFont typeface="+mj-lt"/>
              <a:buAutoNum type="alphaLcParenR"/>
            </a:pPr>
            <a:r>
              <a:rPr lang="es-CL" b="1" dirty="0" smtClean="0">
                <a:solidFill>
                  <a:prstClr val="black"/>
                </a:solidFill>
              </a:rPr>
              <a:t>En Mesoamérica, al centro de México</a:t>
            </a:r>
          </a:p>
          <a:p>
            <a:pPr marL="342900" indent="-342900">
              <a:buFont typeface="+mj-lt"/>
              <a:buAutoNum type="alphaLcParenR"/>
            </a:pPr>
            <a:endParaRPr lang="es-CL" b="1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es-CL" b="1" dirty="0" smtClean="0">
                <a:solidFill>
                  <a:prstClr val="black"/>
                </a:solidFill>
              </a:rPr>
              <a:t>¿Qué países actuales abarcó la Civilización Inca?</a:t>
            </a:r>
          </a:p>
          <a:p>
            <a:pPr marL="342900" indent="-342900">
              <a:buFont typeface="+mj-lt"/>
              <a:buAutoNum type="alphaLcParenR"/>
            </a:pPr>
            <a:r>
              <a:rPr lang="es-CL" b="1" dirty="0" smtClean="0">
                <a:solidFill>
                  <a:prstClr val="black"/>
                </a:solidFill>
              </a:rPr>
              <a:t>Perú-Ecuador-Bolivia-Argentina-Colombia y Chile</a:t>
            </a:r>
          </a:p>
          <a:p>
            <a:pPr marL="342900" indent="-342900">
              <a:buFont typeface="+mj-lt"/>
              <a:buAutoNum type="alphaLcParenR"/>
            </a:pPr>
            <a:r>
              <a:rPr lang="es-CL" b="1" dirty="0" smtClean="0">
                <a:solidFill>
                  <a:prstClr val="black"/>
                </a:solidFill>
              </a:rPr>
              <a:t>Guatemala-México-</a:t>
            </a:r>
            <a:r>
              <a:rPr lang="es-CL" b="1" dirty="0" err="1" smtClean="0">
                <a:solidFill>
                  <a:prstClr val="black"/>
                </a:solidFill>
              </a:rPr>
              <a:t>Bélice</a:t>
            </a:r>
            <a:r>
              <a:rPr lang="es-CL" b="1" dirty="0" smtClean="0">
                <a:solidFill>
                  <a:prstClr val="black"/>
                </a:solidFill>
              </a:rPr>
              <a:t>-Honduras-El Salvador</a:t>
            </a:r>
          </a:p>
          <a:p>
            <a:pPr marL="342900" indent="-342900">
              <a:buFont typeface="+mj-lt"/>
              <a:buAutoNum type="alphaLcParenR"/>
            </a:pPr>
            <a:r>
              <a:rPr lang="es-CL" b="1" dirty="0" smtClean="0">
                <a:solidFill>
                  <a:prstClr val="black"/>
                </a:solidFill>
              </a:rPr>
              <a:t>Sur de México-Lago Texcoco</a:t>
            </a:r>
          </a:p>
          <a:p>
            <a:pPr marL="342900" indent="-342900">
              <a:buFont typeface="+mj-lt"/>
              <a:buAutoNum type="alphaLcParenR"/>
            </a:pPr>
            <a:endParaRPr lang="es-CL" b="1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 startAt="3"/>
            </a:pPr>
            <a:r>
              <a:rPr lang="es-CL" b="1" dirty="0" smtClean="0">
                <a:solidFill>
                  <a:prstClr val="black"/>
                </a:solidFill>
              </a:rPr>
              <a:t>¿Cómo llamaron los Incas a su Imperio?</a:t>
            </a:r>
          </a:p>
          <a:p>
            <a:pPr marL="342900" indent="-342900">
              <a:buFont typeface="+mj-lt"/>
              <a:buAutoNum type="alphaLcParenR"/>
            </a:pPr>
            <a:r>
              <a:rPr lang="es-CL" b="1" dirty="0" smtClean="0">
                <a:solidFill>
                  <a:prstClr val="black"/>
                </a:solidFill>
              </a:rPr>
              <a:t>Tenochtitlán</a:t>
            </a:r>
          </a:p>
          <a:p>
            <a:pPr marL="342900" indent="-342900">
              <a:buFont typeface="+mj-lt"/>
              <a:buAutoNum type="alphaLcParenR"/>
            </a:pPr>
            <a:r>
              <a:rPr lang="es-CL" b="1" dirty="0" smtClean="0">
                <a:solidFill>
                  <a:prstClr val="black"/>
                </a:solidFill>
              </a:rPr>
              <a:t>Cusco</a:t>
            </a:r>
          </a:p>
          <a:p>
            <a:pPr marL="342900" indent="-342900">
              <a:buFont typeface="+mj-lt"/>
              <a:buAutoNum type="alphaLcParenR"/>
            </a:pPr>
            <a:r>
              <a:rPr lang="es-CL" b="1" dirty="0" smtClean="0">
                <a:solidFill>
                  <a:prstClr val="black"/>
                </a:solidFill>
              </a:rPr>
              <a:t> </a:t>
            </a:r>
            <a:r>
              <a:rPr lang="es-CL" b="1" dirty="0" err="1" smtClean="0">
                <a:solidFill>
                  <a:prstClr val="black"/>
                </a:solidFill>
              </a:rPr>
              <a:t>Tahuantisuyo</a:t>
            </a:r>
            <a:endParaRPr lang="es-CL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53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205</Words>
  <Application>Microsoft Office PowerPoint</Application>
  <PresentationFormat>Presentación en pantalla (4:3)</PresentationFormat>
  <Paragraphs>35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Berlin Sans FB Demi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Docente 4</dc:creator>
  <cp:lastModifiedBy>HP</cp:lastModifiedBy>
  <cp:revision>3</cp:revision>
  <dcterms:created xsi:type="dcterms:W3CDTF">2020-11-16T17:14:23Z</dcterms:created>
  <dcterms:modified xsi:type="dcterms:W3CDTF">2020-11-23T14:10:29Z</dcterms:modified>
</cp:coreProperties>
</file>