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7" r:id="rId2"/>
    <p:sldId id="269" r:id="rId3"/>
    <p:sldId id="270" r:id="rId4"/>
    <p:sldId id="271" r:id="rId5"/>
    <p:sldId id="272" r:id="rId6"/>
    <p:sldId id="256" r:id="rId7"/>
    <p:sldId id="258" r:id="rId8"/>
    <p:sldId id="264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5B2CA-C436-43C2-8459-3675D3B0B2C7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46C86-9ECE-450C-9932-F76A8EE5824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108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1755A-2F92-4C54-B0D9-B519734FC98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5A6D6-6B48-4C70-B62E-E523BD8AB469}" type="slidenum">
              <a:rPr lang="es-CL" smtClean="0"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26 Pergamino Marco Romano Fotos - Libres de Derechos y Gratuitas de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28662" y="6143644"/>
            <a:ext cx="7786742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400" dirty="0" smtClean="0">
                <a:latin typeface="Berlin Sans FB Demi" pitchFamily="34" charset="0"/>
              </a:rPr>
              <a:t>“LA ANTIGUA CIVILIZACIÓN AZTECA”</a:t>
            </a:r>
            <a:endParaRPr lang="es-CL" sz="3400" dirty="0">
              <a:latin typeface="Berlin Sans FB Dem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28860" y="5000636"/>
            <a:ext cx="4214842" cy="10156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latin typeface="Berlin Sans FB Demi" pitchFamily="34" charset="0"/>
              </a:rPr>
              <a:t>Profesora: Romina Escalona Núñez</a:t>
            </a:r>
          </a:p>
          <a:p>
            <a:pPr algn="ctr"/>
            <a:r>
              <a:rPr lang="es-CL" sz="2000" dirty="0" smtClean="0">
                <a:latin typeface="Berlin Sans FB Demi" pitchFamily="34" charset="0"/>
              </a:rPr>
              <a:t>Asignatura: Historia y Geografía</a:t>
            </a:r>
          </a:p>
          <a:p>
            <a:pPr algn="ctr"/>
            <a:r>
              <a:rPr lang="es-CL" sz="2000" dirty="0" smtClean="0">
                <a:latin typeface="Berlin Sans FB Demi" pitchFamily="34" charset="0"/>
              </a:rPr>
              <a:t>Curso: 4° Básico</a:t>
            </a:r>
            <a:endParaRPr lang="es-CL" sz="2000" dirty="0">
              <a:latin typeface="Berlin Sans FB Demi" pitchFamily="34" charset="0"/>
            </a:endParaRPr>
          </a:p>
        </p:txBody>
      </p:sp>
      <p:pic>
        <p:nvPicPr>
          <p:cNvPr id="7" name="6 Imagen" descr="insigni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0715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1428728" y="642918"/>
            <a:ext cx="6357982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atin typeface="Bernard MT Condensed" pitchFamily="18" charset="0"/>
              </a:rPr>
              <a:t>“EL DESARROLLO CULTURAL”</a:t>
            </a:r>
            <a:endParaRPr lang="es-CL" sz="4000" dirty="0">
              <a:latin typeface="Bernard MT Condensed" pitchFamily="18" charset="0"/>
            </a:endParaRPr>
          </a:p>
        </p:txBody>
      </p:sp>
      <p:pic>
        <p:nvPicPr>
          <p:cNvPr id="4100" name="Picture 4" descr="PUEBLOS ORIGINARIOS DE AMÉRICA - Mind42: Free online mind mapping softwa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1643050"/>
            <a:ext cx="49530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571480"/>
            <a:ext cx="96012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MEDICINA</a:t>
            </a:r>
          </a:p>
        </p:txBody>
      </p:sp>
      <p:sp>
        <p:nvSpPr>
          <p:cNvPr id="6" name="5 Pergamino vertical"/>
          <p:cNvSpPr/>
          <p:nvPr/>
        </p:nvSpPr>
        <p:spPr>
          <a:xfrm>
            <a:off x="4649787" y="1785926"/>
            <a:ext cx="4494213" cy="428466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Con su conocimiento de la Naturaleza distinguieron propiedades curativas en diversas plantas.</a:t>
            </a:r>
          </a:p>
          <a:p>
            <a:pPr algn="ctr">
              <a:defRPr/>
            </a:pPr>
            <a:r>
              <a:rPr lang="es-CL" b="1" dirty="0"/>
              <a:t>Los sacrificios humanos religiosos (que incluían la extracción del corazón) favorecieron un buen conocimiento de Anatomía.</a:t>
            </a:r>
          </a:p>
          <a:p>
            <a:pPr algn="ctr">
              <a:defRPr/>
            </a:pPr>
            <a:r>
              <a:rPr lang="es-CL" b="1" dirty="0"/>
              <a:t>Sabían curar fracturas, mordeduras de serpientes. Posiblemente hubo un “odontólogo” encargado de realizar deformaciones dentales.</a:t>
            </a:r>
          </a:p>
        </p:txBody>
      </p:sp>
      <p:pic>
        <p:nvPicPr>
          <p:cNvPr id="7" name="Picture 2" descr="Medicina azteca: historia, dios, plantas, enfermedades - Lifeder"/>
          <p:cNvPicPr>
            <a:picLocks noChangeAspect="1" noChangeArrowheads="1"/>
          </p:cNvPicPr>
          <p:nvPr/>
        </p:nvPicPr>
        <p:blipFill>
          <a:blip r:embed="rId3"/>
          <a:srcRect r="2087"/>
          <a:stretch>
            <a:fillRect/>
          </a:stretch>
        </p:blipFill>
        <p:spPr bwMode="auto">
          <a:xfrm>
            <a:off x="285720" y="1714488"/>
            <a:ext cx="1978006" cy="194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Estudios revelan que los Aztecas pudieron desaparecer por causa de la  Salmone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714488"/>
            <a:ext cx="2517724" cy="190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adecimientos prehispánicos – NQ Radio sin límites"/>
          <p:cNvPicPr>
            <a:picLocks noChangeAspect="1" noChangeArrowheads="1"/>
          </p:cNvPicPr>
          <p:nvPr/>
        </p:nvPicPr>
        <p:blipFill>
          <a:blip r:embed="rId5"/>
          <a:srcRect t="6923" b="6294"/>
          <a:stretch>
            <a:fillRect/>
          </a:stretch>
        </p:blipFill>
        <p:spPr bwMode="auto">
          <a:xfrm>
            <a:off x="500034" y="3786190"/>
            <a:ext cx="4208463" cy="217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571480"/>
            <a:ext cx="96012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ARTE: ESCULTURAS</a:t>
            </a:r>
          </a:p>
        </p:txBody>
      </p:sp>
      <p:sp>
        <p:nvSpPr>
          <p:cNvPr id="6" name="5 Pergamino vertical"/>
          <p:cNvSpPr/>
          <p:nvPr/>
        </p:nvSpPr>
        <p:spPr>
          <a:xfrm>
            <a:off x="-32" y="1646238"/>
            <a:ext cx="3292475" cy="427196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Construyeron Pirámides Escalonadas.</a:t>
            </a:r>
          </a:p>
          <a:p>
            <a:pPr algn="ctr">
              <a:defRPr/>
            </a:pPr>
            <a:r>
              <a:rPr lang="es-CL" b="1" dirty="0"/>
              <a:t>Realizaban esculturas de diversos tamaños, donde plasmaban temas religiosos o de la naturaleza.</a:t>
            </a:r>
          </a:p>
          <a:p>
            <a:pPr algn="ctr">
              <a:defRPr/>
            </a:pPr>
            <a:r>
              <a:rPr lang="es-CL" b="1" dirty="0"/>
              <a:t>Se usó la piedra y la madera, en ocasiones se enriquecían con pinturas de colores. </a:t>
            </a:r>
          </a:p>
        </p:txBody>
      </p:sp>
      <p:pic>
        <p:nvPicPr>
          <p:cNvPr id="7" name="Picture 6" descr="Las pirámides aztecas"/>
          <p:cNvPicPr>
            <a:picLocks noChangeAspect="1" noChangeArrowheads="1"/>
          </p:cNvPicPr>
          <p:nvPr/>
        </p:nvPicPr>
        <p:blipFill>
          <a:blip r:embed="rId3"/>
          <a:srcRect l="26105" t="38850" r="35841" b="21965"/>
          <a:stretch>
            <a:fillRect/>
          </a:stretch>
        </p:blipFill>
        <p:spPr bwMode="auto">
          <a:xfrm>
            <a:off x="3428992" y="1714488"/>
            <a:ext cx="26384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Aspectos importantes de la civilización azteca"/>
          <p:cNvPicPr>
            <a:picLocks noChangeAspect="1" noChangeArrowheads="1"/>
          </p:cNvPicPr>
          <p:nvPr/>
        </p:nvPicPr>
        <p:blipFill>
          <a:blip r:embed="rId4"/>
          <a:srcRect t="15742" r="23219" b="17946"/>
          <a:stretch>
            <a:fillRect/>
          </a:stretch>
        </p:blipFill>
        <p:spPr bwMode="auto">
          <a:xfrm>
            <a:off x="6143636" y="3786190"/>
            <a:ext cx="278608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ESCULTURAS AZTECAS » Función y significado de este arte majestu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000504"/>
            <a:ext cx="29432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Arte Azteca: Características, Artesanías, Pintura, Escultura - Lifed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1714488"/>
            <a:ext cx="278608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0" y="428604"/>
            <a:ext cx="96012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RELIGION AZTECA</a:t>
            </a:r>
          </a:p>
        </p:txBody>
      </p:sp>
      <p:sp>
        <p:nvSpPr>
          <p:cNvPr id="6" name="5 Pergamino vertical"/>
          <p:cNvSpPr/>
          <p:nvPr/>
        </p:nvSpPr>
        <p:spPr>
          <a:xfrm>
            <a:off x="5041900" y="1785926"/>
            <a:ext cx="4102100" cy="382746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Eran POLITEÍSTAS.</a:t>
            </a:r>
          </a:p>
          <a:p>
            <a:pPr algn="ctr">
              <a:defRPr/>
            </a:pPr>
            <a:r>
              <a:rPr lang="es-CL" b="1" dirty="0"/>
              <a:t>Realizaban varios rituales, entre ellos sacrificios humanos.</a:t>
            </a:r>
          </a:p>
          <a:p>
            <a:pPr algn="ctr">
              <a:defRPr/>
            </a:pPr>
            <a:r>
              <a:rPr lang="es-CL" b="1" dirty="0"/>
              <a:t>Este tipo de ritos, era parte central de sus fiestas religiosas, en las que también se realizaban banquetes, bailes y juegos.</a:t>
            </a:r>
          </a:p>
        </p:txBody>
      </p:sp>
      <p:pic>
        <p:nvPicPr>
          <p:cNvPr id="7" name="Picture 6" descr="Juego de Pelota Meosamericano: Mayas y Aztecas en Mé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95438"/>
            <a:ext cx="353377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Religión de los aztecas: principios, prácticas religiosas, dioses - Life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919095"/>
            <a:ext cx="2786082" cy="293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14422"/>
            <a:ext cx="80343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Picture 8" descr="Huitzilopochtli - Wikipedia, la enciclopedia lib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160496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0" y="785794"/>
            <a:ext cx="2600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dirty="0"/>
              <a:t>HUITZILOPOCHTLI</a:t>
            </a:r>
          </a:p>
          <a:p>
            <a:r>
              <a:rPr lang="es-CL" dirty="0"/>
              <a:t>Dios de la guerra y del sol</a:t>
            </a:r>
          </a:p>
        </p:txBody>
      </p:sp>
      <p:pic>
        <p:nvPicPr>
          <p:cNvPr id="7" name="Picture 10" descr="Quetzalcóatl - Wikipedia, la enciclopedia lib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857364"/>
            <a:ext cx="14573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571736" y="642918"/>
            <a:ext cx="2246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dirty="0"/>
              <a:t>QUETZALCÓATL</a:t>
            </a:r>
          </a:p>
          <a:p>
            <a:pPr algn="ctr"/>
            <a:r>
              <a:rPr lang="es-CL" dirty="0"/>
              <a:t>Dios del viento, creador de los seres humanos</a:t>
            </a:r>
          </a:p>
        </p:txBody>
      </p:sp>
      <p:pic>
        <p:nvPicPr>
          <p:cNvPr id="9" name="Picture 12" descr="TLALOC » Dios de la lluvia de los Aztec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2071678"/>
            <a:ext cx="209708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1 CuadroTexto"/>
          <p:cNvSpPr txBox="1">
            <a:spLocks noChangeArrowheads="1"/>
          </p:cNvSpPr>
          <p:nvPr/>
        </p:nvSpPr>
        <p:spPr bwMode="auto">
          <a:xfrm>
            <a:off x="4500562" y="928670"/>
            <a:ext cx="22209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dirty="0"/>
              <a:t>TLÁLOC</a:t>
            </a:r>
          </a:p>
          <a:p>
            <a:pPr algn="ctr"/>
            <a:r>
              <a:rPr lang="es-CL" dirty="0"/>
              <a:t>Dios de la lluvia y el rayo</a:t>
            </a:r>
          </a:p>
        </p:txBody>
      </p:sp>
      <p:pic>
        <p:nvPicPr>
          <p:cNvPr id="11" name="Picture 14" descr="COATLICUE » La diosa madre de los seres vivos de los Mexic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928802"/>
            <a:ext cx="21097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3 CuadroTexto"/>
          <p:cNvSpPr txBox="1">
            <a:spLocks noChangeArrowheads="1"/>
          </p:cNvSpPr>
          <p:nvPr/>
        </p:nvSpPr>
        <p:spPr bwMode="auto">
          <a:xfrm>
            <a:off x="6819900" y="642918"/>
            <a:ext cx="2324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dirty="0"/>
              <a:t>COATLICUE</a:t>
            </a:r>
          </a:p>
          <a:p>
            <a:pPr algn="ctr"/>
            <a:r>
              <a:rPr lang="es-CL" dirty="0"/>
              <a:t>Diosa de la Tierra, de la fertilidad, de la vida y de la muerta</a:t>
            </a:r>
          </a:p>
        </p:txBody>
      </p:sp>
      <p:pic>
        <p:nvPicPr>
          <p:cNvPr id="13" name="Picture 16" descr="▷¿Quien Fue Tezcatlipoca? - Conoce Todo Sobre Este Dios"/>
          <p:cNvPicPr>
            <a:picLocks noChangeAspect="1" noChangeArrowheads="1"/>
          </p:cNvPicPr>
          <p:nvPr/>
        </p:nvPicPr>
        <p:blipFill>
          <a:blip r:embed="rId7"/>
          <a:srcRect l="24995" t="2057" r="2711" b="3658"/>
          <a:stretch>
            <a:fillRect/>
          </a:stretch>
        </p:blipFill>
        <p:spPr bwMode="auto">
          <a:xfrm>
            <a:off x="285720" y="4286256"/>
            <a:ext cx="2028841" cy="151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5 CuadroTexto"/>
          <p:cNvSpPr txBox="1">
            <a:spLocks noChangeArrowheads="1"/>
          </p:cNvSpPr>
          <p:nvPr/>
        </p:nvSpPr>
        <p:spPr bwMode="auto">
          <a:xfrm>
            <a:off x="2428860" y="4286256"/>
            <a:ext cx="22336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dirty="0"/>
              <a:t>TEZCATLIPOCA</a:t>
            </a:r>
          </a:p>
          <a:p>
            <a:pPr algn="ctr"/>
            <a:r>
              <a:rPr lang="es-CL" dirty="0"/>
              <a:t>Dios del cielo nocturno, patrón de los hechiceros, inventor del fuego</a:t>
            </a:r>
          </a:p>
        </p:txBody>
      </p:sp>
      <p:pic>
        <p:nvPicPr>
          <p:cNvPr id="15" name="Picture 18" descr="Xipe Tótec - Wikipedia, la enciclopedia libr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86314" y="4000504"/>
            <a:ext cx="1905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7 CuadroTexto"/>
          <p:cNvSpPr txBox="1">
            <a:spLocks noChangeArrowheads="1"/>
          </p:cNvSpPr>
          <p:nvPr/>
        </p:nvSpPr>
        <p:spPr bwMode="auto">
          <a:xfrm>
            <a:off x="6557962" y="4643446"/>
            <a:ext cx="25860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L" dirty="0"/>
              <a:t>XIPE TÓTEC</a:t>
            </a:r>
          </a:p>
          <a:p>
            <a:pPr algn="ctr"/>
            <a:r>
              <a:rPr lang="es-CL" dirty="0"/>
              <a:t>Dios de la agricultura y los orfebres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214346" y="590550"/>
            <a:ext cx="9601200" cy="130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JUEGO DE LA PELOTA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57116" y="2260600"/>
            <a:ext cx="4259263" cy="306863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El juego de la Pelota o </a:t>
            </a:r>
            <a:r>
              <a:rPr lang="es-CL" b="1" dirty="0" err="1"/>
              <a:t>Tachtli</a:t>
            </a:r>
            <a:r>
              <a:rPr lang="es-CL" b="1" dirty="0"/>
              <a:t>, muy difundido en Mesoamérica.</a:t>
            </a:r>
          </a:p>
          <a:p>
            <a:pPr algn="ctr">
              <a:defRPr/>
            </a:pPr>
            <a:r>
              <a:rPr lang="es-CL" b="1" dirty="0"/>
              <a:t>Consistía en el enfrentamiento de dos equipos, que deben introducir, con golpes de caderas, una pelota de caucho en unos aros laterales de piedra. </a:t>
            </a:r>
          </a:p>
        </p:txBody>
      </p:sp>
      <p:pic>
        <p:nvPicPr>
          <p:cNvPr id="7" name="Picture 2" descr="Popol Vuh | Arte azteca, Cultura azteca, Culturas prehispanicas de mexi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2314" y="1928802"/>
            <a:ext cx="4581686" cy="406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000232" y="785794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atin typeface="Baskerville Old Face" pitchFamily="18" charset="0"/>
              </a:rPr>
              <a:t>Ahora, te invito a desarrollar las siguientes actividades de tú guía de aprendizaje.</a:t>
            </a:r>
            <a:endParaRPr lang="es-CL" sz="2000" b="1" dirty="0">
              <a:latin typeface="Baskerville Old Face" pitchFamily="18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647" t="19531" r="26427" b="16015"/>
          <a:stretch>
            <a:fillRect/>
          </a:stretch>
        </p:blipFill>
        <p:spPr bwMode="auto">
          <a:xfrm>
            <a:off x="214282" y="1571612"/>
            <a:ext cx="87868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26 Pergamino Marco Romano Fotos - Libres de Derechos y Gratuitas de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000364" y="785794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u="sng" dirty="0" smtClean="0">
                <a:latin typeface="Bernard MT Condensed" pitchFamily="18" charset="0"/>
              </a:rPr>
              <a:t>OBJETIVO DE APRENDIZAJE:</a:t>
            </a:r>
            <a:endParaRPr lang="es-CL" sz="2800" b="1" u="sng" dirty="0">
              <a:latin typeface="Bernard MT Condense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28860" y="1928802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latin typeface="Baskerville Old Face" pitchFamily="18" charset="0"/>
              </a:rPr>
              <a:t>Identificar las características de la Vida Cotidiana, desarrollo Cultural y forma de Religión de los Antiguos Aztecas, observando video y PPT explicativo, luego responden preguntas mediante guía de aprendizaje.</a:t>
            </a:r>
            <a:endParaRPr lang="es-CL" sz="24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26 Pergamino Marco Romano Fotos - Libres de Derechos y Gratuitas de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71670" y="785794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 smtClean="0">
                <a:latin typeface="Bernard MT Condensed" pitchFamily="18" charset="0"/>
              </a:rPr>
              <a:t>¿Qué haremos en esta clase?</a:t>
            </a:r>
            <a:endParaRPr lang="es-CL" sz="3200" dirty="0">
              <a:latin typeface="Bernard MT Condense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7422" y="1857364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L" sz="2000" dirty="0" smtClean="0">
                <a:latin typeface="Baskerville Old Face" pitchFamily="18" charset="0"/>
              </a:rPr>
              <a:t>Observa el video sobre la diferencia entre la Civilización Maya y Azteca.</a:t>
            </a:r>
          </a:p>
          <a:p>
            <a:pPr>
              <a:buFont typeface="Wingdings" pitchFamily="2" charset="2"/>
              <a:buChar char="Ø"/>
            </a:pPr>
            <a:endParaRPr lang="es-CL" sz="20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CL" sz="2000" dirty="0" smtClean="0">
                <a:latin typeface="Baskerville Old Face" pitchFamily="18" charset="0"/>
              </a:rPr>
              <a:t>Escucha la explicación de tu profesora y recuerda que para hacer preguntas o participar debes utilizar tus tarjetas.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CL" sz="2000" dirty="0" smtClean="0">
                <a:latin typeface="Baskerville Old Face" pitchFamily="18" charset="0"/>
              </a:rPr>
              <a:t>Realizarás las actividades de la guía de aprendizaje.</a:t>
            </a:r>
            <a:endParaRPr lang="es-CL" sz="20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26 Pergamino Marco Romano Fotos - Libres de Derechos y Gratuitas de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000364" y="71435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ernard MT Condensed" pitchFamily="18" charset="0"/>
              </a:rPr>
              <a:t>Antes de comenzar…</a:t>
            </a:r>
            <a:endParaRPr lang="es-CL" sz="3600" dirty="0">
              <a:latin typeface="Bernard MT Condensed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28926" y="1714488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CL" sz="2000" dirty="0" smtClean="0">
                <a:latin typeface="Baskerville Old Face" pitchFamily="18" charset="0"/>
              </a:rPr>
              <a:t>¿Qué entiendes por Identificar?</a:t>
            </a:r>
          </a:p>
          <a:p>
            <a:pPr>
              <a:buFont typeface="Wingdings" pitchFamily="2" charset="2"/>
              <a:buChar char="Ø"/>
            </a:pPr>
            <a:endParaRPr lang="es-CL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CL" sz="2000" dirty="0" smtClean="0">
                <a:latin typeface="Baskerville Old Face" pitchFamily="18" charset="0"/>
              </a:rPr>
              <a:t>¿Recuerdas la forma de Religión que tenían los Antiguos Mayas, será la misma forma de la Civilización Azteca?</a:t>
            </a:r>
          </a:p>
          <a:p>
            <a:pPr>
              <a:buFont typeface="Wingdings" pitchFamily="2" charset="2"/>
              <a:buChar char="Ø"/>
            </a:pPr>
            <a:endParaRPr lang="es-CL" sz="2000" dirty="0">
              <a:latin typeface="Baskerville Old Fac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s-CL" sz="2000" dirty="0" smtClean="0">
                <a:latin typeface="Baskerville Old Face" pitchFamily="18" charset="0"/>
              </a:rPr>
              <a:t>¿Sabes cuáles fueron los avances culturales de la Civilización Azteca?</a:t>
            </a:r>
            <a:endParaRPr lang="es-CL" sz="2000" dirty="0">
              <a:latin typeface="Baskerville Old Fac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26 Pergamino Marco Romano Fotos - Libres de Derechos y Gratuitas de  Dreamsti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00" cy="692946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071670" y="2000240"/>
            <a:ext cx="5143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 smtClean="0">
                <a:latin typeface="Bernard MT Condensed" pitchFamily="18" charset="0"/>
              </a:rPr>
              <a:t>OBSERVA EL SIGUIENTE VIDEO…</a:t>
            </a:r>
            <a:endParaRPr lang="es-CL" sz="4400" dirty="0">
              <a:latin typeface="Bernard MT Condensed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8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500042"/>
            <a:ext cx="9601200" cy="1303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VIDA COTIDIANA DE LOS AZTECAS</a:t>
            </a:r>
          </a:p>
        </p:txBody>
      </p:sp>
      <p:sp>
        <p:nvSpPr>
          <p:cNvPr id="7" name="6 Pergamino horizontal"/>
          <p:cNvSpPr/>
          <p:nvPr/>
        </p:nvSpPr>
        <p:spPr>
          <a:xfrm>
            <a:off x="214283" y="1571612"/>
            <a:ext cx="8715435" cy="1643065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La vida de gran parte de los Aztecas, era austera y estaba regulada por rígidas normas de convivencia. La Educación, durante gran parte de la niñez, era impartida por los padres en los hogares. Allí los niños y niñas aprendían modales y tareas relacionadas con sus sexos.</a:t>
            </a:r>
          </a:p>
        </p:txBody>
      </p:sp>
      <p:sp>
        <p:nvSpPr>
          <p:cNvPr id="8" name="7 Pergamino vertical"/>
          <p:cNvSpPr/>
          <p:nvPr/>
        </p:nvSpPr>
        <p:spPr>
          <a:xfrm>
            <a:off x="5500694" y="3071810"/>
            <a:ext cx="3643306" cy="3786190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CL" b="1" dirty="0"/>
              <a:t>Las niñas se preparaban para las labores del hogar y para ciertas actividades económicas. Los niños en cambio, lo hacían para las funciones del grupo social al cual pertenecían y para la guerra. Estos, ingresaban a escuelas formales a partir de los 15 años, una para los nobles y otra para los demás grupos sociales.</a:t>
            </a:r>
          </a:p>
        </p:txBody>
      </p:sp>
      <p:pic>
        <p:nvPicPr>
          <p:cNvPr id="9" name="Picture 4" descr="Evolucion De La Educacion: CULTURA AZTE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29000"/>
            <a:ext cx="24288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La Educación de los Nobles Mexicas: EL TELPOCHCALLI, LA ESCUELA DE LOS  JÓVENES MEXIC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3786190"/>
            <a:ext cx="3147495" cy="209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500042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785786" y="642918"/>
            <a:ext cx="7358114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DESARROLLO CULTURAL AZTECA</a:t>
            </a:r>
          </a:p>
        </p:txBody>
      </p:sp>
      <p:pic>
        <p:nvPicPr>
          <p:cNvPr id="23554" name="Picture 2" descr="Clase 1 América Precolombina"/>
          <p:cNvPicPr>
            <a:picLocks noChangeAspect="1" noChangeArrowheads="1"/>
          </p:cNvPicPr>
          <p:nvPr/>
        </p:nvPicPr>
        <p:blipFill>
          <a:blip r:embed="rId3"/>
          <a:srcRect l="1030" t="12363" r="3159" b="9340"/>
          <a:stretch>
            <a:fillRect/>
          </a:stretch>
        </p:blipFill>
        <p:spPr bwMode="auto">
          <a:xfrm>
            <a:off x="2071670" y="2571744"/>
            <a:ext cx="5000660" cy="3064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4" descr="Resultado de imagen para fondos para power point sobre historia … | Desain,  Gambar, Graf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</p:spPr>
      </p:pic>
      <p:pic>
        <p:nvPicPr>
          <p:cNvPr id="5" name="Picture 2" descr="Todo sobre los Aztecas (cultura, religión, organización, actividad, e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889901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2848</TotalTime>
  <Words>540</Words>
  <Application>Microsoft Office PowerPoint</Application>
  <PresentationFormat>Presentación en pantalla (4:3)</PresentationFormat>
  <Paragraphs>52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Arial</vt:lpstr>
      <vt:lpstr>Baskerville Old Face</vt:lpstr>
      <vt:lpstr>Berlin Sans FB Demi</vt:lpstr>
      <vt:lpstr>Bernard MT Condensed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HP</cp:lastModifiedBy>
  <cp:revision>6</cp:revision>
  <cp:lastPrinted>2020-10-19T14:54:10Z</cp:lastPrinted>
  <dcterms:created xsi:type="dcterms:W3CDTF">2020-10-13T18:49:00Z</dcterms:created>
  <dcterms:modified xsi:type="dcterms:W3CDTF">2020-10-19T14:54:13Z</dcterms:modified>
</cp:coreProperties>
</file>