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C95B-5143-48EA-B15F-1ECBD5750AB3}" type="datetimeFigureOut">
              <a:rPr lang="es-CL" smtClean="0"/>
              <a:pPr/>
              <a:t>10-07-2020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D4C3-794B-4530-B72A-1C2865240808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981" t="9765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 redondeado"/>
          <p:cNvSpPr/>
          <p:nvPr/>
        </p:nvSpPr>
        <p:spPr>
          <a:xfrm>
            <a:off x="428596" y="3071810"/>
            <a:ext cx="2786082" cy="257176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latin typeface="Arial Rounded MT Bold" pitchFamily="34" charset="0"/>
              </a:rPr>
              <a:t>“Los Mayas”</a:t>
            </a:r>
            <a:endParaRPr lang="es-CL" sz="36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Ahora debes trabajar tú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algn="just"/>
            <a:r>
              <a:rPr lang="es-CL" dirty="0" smtClean="0"/>
              <a:t>Realiza las actividades de la guía de aprendizaje que tienes en tu carpeta.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903" t="33203" r="27525" b="22851"/>
          <a:stretch>
            <a:fillRect/>
          </a:stretch>
        </p:blipFill>
        <p:spPr bwMode="auto">
          <a:xfrm>
            <a:off x="1357290" y="2428868"/>
            <a:ext cx="698346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54" t="23437" r="27525" b="20898"/>
          <a:stretch>
            <a:fillRect/>
          </a:stretch>
        </p:blipFill>
        <p:spPr bwMode="auto">
          <a:xfrm>
            <a:off x="428596" y="357165"/>
            <a:ext cx="7786742" cy="528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54" t="24414" r="28075" b="10156"/>
          <a:stretch>
            <a:fillRect/>
          </a:stretch>
        </p:blipFill>
        <p:spPr bwMode="auto">
          <a:xfrm>
            <a:off x="500034" y="357165"/>
            <a:ext cx="7572428" cy="611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54" t="33203" r="27525" b="17969"/>
          <a:stretch>
            <a:fillRect/>
          </a:stretch>
        </p:blipFill>
        <p:spPr bwMode="auto">
          <a:xfrm>
            <a:off x="357157" y="357166"/>
            <a:ext cx="81610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6354" t="26367" r="27525" b="11133"/>
          <a:stretch>
            <a:fillRect/>
          </a:stretch>
        </p:blipFill>
        <p:spPr bwMode="auto">
          <a:xfrm>
            <a:off x="285720" y="285728"/>
            <a:ext cx="8072494" cy="61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54" t="22461" r="28075" b="9179"/>
          <a:stretch>
            <a:fillRect/>
          </a:stretch>
        </p:blipFill>
        <p:spPr bwMode="auto">
          <a:xfrm>
            <a:off x="428596" y="285727"/>
            <a:ext cx="7715304" cy="650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530" t="9765" r="13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214414" y="6072206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Algerian" pitchFamily="82" charset="0"/>
              </a:rPr>
              <a:t>¿Recuerdas dónde se ubicó la Civilización Maya?</a:t>
            </a:r>
            <a:endParaRPr lang="es-CL" sz="20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981" t="9765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530" t="9765" r="13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530" t="9765" r="1709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981" t="9765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726" t="9765" r="18741"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726" t="10742" r="1489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981" t="10742" r="1270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31</Words>
  <Application>Microsoft Office PowerPoint</Application>
  <PresentationFormat>Presentación en pantalla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Ahora debes trabajar tú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Docente 4</cp:lastModifiedBy>
  <cp:revision>3</cp:revision>
  <dcterms:created xsi:type="dcterms:W3CDTF">2020-07-03T18:20:31Z</dcterms:created>
  <dcterms:modified xsi:type="dcterms:W3CDTF">2020-07-10T18:29:24Z</dcterms:modified>
</cp:coreProperties>
</file>