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7" r:id="rId4"/>
    <p:sldId id="278" r:id="rId5"/>
    <p:sldId id="275" r:id="rId6"/>
    <p:sldId id="281" r:id="rId7"/>
    <p:sldId id="276" r:id="rId8"/>
    <p:sldId id="258" r:id="rId9"/>
    <p:sldId id="270" r:id="rId10"/>
    <p:sldId id="271" r:id="rId11"/>
    <p:sldId id="272" r:id="rId12"/>
    <p:sldId id="273" r:id="rId13"/>
    <p:sldId id="274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cente%204\Downloads\sistema%20locomotor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34536" y="222068"/>
            <a:ext cx="6858002" cy="104720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/>
              <a:t>Sistema Locomotor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81895" y="5154386"/>
            <a:ext cx="6225041" cy="17036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200" dirty="0" smtClean="0">
                <a:solidFill>
                  <a:schemeClr val="tx2"/>
                </a:solidFill>
              </a:rPr>
              <a:t>«4° básico»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32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3200" dirty="0" smtClean="0">
                <a:solidFill>
                  <a:schemeClr val="tx2"/>
                </a:solidFill>
              </a:rPr>
              <a:t>Martes 10 de Noviembre</a:t>
            </a:r>
            <a:endParaRPr lang="es-ES" sz="3200" dirty="0">
              <a:solidFill>
                <a:schemeClr val="tx2"/>
              </a:solidFill>
            </a:endParaRPr>
          </a:p>
        </p:txBody>
      </p:sp>
      <p:pic>
        <p:nvPicPr>
          <p:cNvPr id="4" name="Picture 2" descr="Juegos de Ciencias | Juego de Cuerpo: huesos y músculos en euskera (2º  Primaria) | Cerebri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073" y="1221883"/>
            <a:ext cx="3789058" cy="376064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22069"/>
            <a:ext cx="10058402" cy="818606"/>
          </a:xfrm>
        </p:spPr>
        <p:txBody>
          <a:bodyPr/>
          <a:lstStyle/>
          <a:p>
            <a:r>
              <a:rPr lang="es-CL" b="1" u="sng" dirty="0" smtClean="0"/>
              <a:t>LAS ARTICULACIONES:</a:t>
            </a:r>
            <a:endParaRPr lang="es-CL" b="1" u="sng" dirty="0"/>
          </a:p>
        </p:txBody>
      </p:sp>
      <p:pic>
        <p:nvPicPr>
          <p:cNvPr id="4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as Articulaciones del Cuerpo Humano Juego Para Niños"/>
          <p:cNvPicPr>
            <a:picLocks noChangeAspect="1" noChangeArrowheads="1"/>
          </p:cNvPicPr>
          <p:nvPr/>
        </p:nvPicPr>
        <p:blipFill>
          <a:blip r:embed="rId3"/>
          <a:srcRect l="4527" r="8399"/>
          <a:stretch>
            <a:fillRect/>
          </a:stretch>
        </p:blipFill>
        <p:spPr bwMode="auto">
          <a:xfrm>
            <a:off x="7511144" y="1108288"/>
            <a:ext cx="4193177" cy="5513738"/>
          </a:xfrm>
          <a:prstGeom prst="rect">
            <a:avLst/>
          </a:prstGeom>
          <a:noFill/>
        </p:spPr>
      </p:pic>
      <p:pic>
        <p:nvPicPr>
          <p:cNvPr id="6" name="Picture 4" descr="https://i.ytimg.com/vi/USpde8tdxLk/maxresdefault.jpg"/>
          <p:cNvPicPr>
            <a:picLocks noChangeAspect="1" noChangeArrowheads="1"/>
          </p:cNvPicPr>
          <p:nvPr/>
        </p:nvPicPr>
        <p:blipFill>
          <a:blip r:embed="rId4"/>
          <a:srcRect l="17578" t="39583" r="60156" b="14583"/>
          <a:stretch>
            <a:fillRect/>
          </a:stretch>
        </p:blipFill>
        <p:spPr bwMode="auto">
          <a:xfrm>
            <a:off x="272657" y="1992611"/>
            <a:ext cx="2993058" cy="372892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40428" y="1283830"/>
            <a:ext cx="338738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76263" algn="l"/>
                <a:tab pos="612775" algn="l"/>
                <a:tab pos="863600" algn="l"/>
                <a:tab pos="1152525" algn="l"/>
                <a:tab pos="5580063" algn="r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ahoma" pitchFamily="34" charset="0"/>
              </a:rPr>
              <a:t>Las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articulaciones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ahoma" pitchFamily="34" charset="0"/>
              </a:rPr>
              <a:t> son zonas de unión entre los huesos o entre los cartílagos del esqueleto. Cumplen una función muy importante, al permitirte doblar las distintas extremidades de tu cuerpo. Si no existieran, serías una estructura totalmente rígida y no podrías realizar movimientos.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67577" y="33064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AHORA QUE RECORDAMOS, DESARROLLA LAS ACTIVIDADES DE LA GUÍA DE APRENDIZAJE. </a:t>
            </a:r>
            <a:endParaRPr lang="es-C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92" t="19531" r="36310" b="9179"/>
          <a:stretch>
            <a:fillRect/>
          </a:stretch>
        </p:blipFill>
        <p:spPr bwMode="auto">
          <a:xfrm>
            <a:off x="1656920" y="1117274"/>
            <a:ext cx="8127159" cy="5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5886" t="19531" r="5563" b="6250"/>
          <a:stretch>
            <a:fillRect/>
          </a:stretch>
        </p:blipFill>
        <p:spPr bwMode="auto">
          <a:xfrm>
            <a:off x="1814905" y="187765"/>
            <a:ext cx="4507517" cy="65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41" t="25390" r="36859" b="9179"/>
          <a:stretch>
            <a:fillRect/>
          </a:stretch>
        </p:blipFill>
        <p:spPr bwMode="auto">
          <a:xfrm>
            <a:off x="1173186" y="200411"/>
            <a:ext cx="9525302" cy="638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18699" y="1745106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Berlin Sans FB Demi" pitchFamily="34" charset="0"/>
              </a:rPr>
              <a:t>POR ÚLTIMO: RESPONDE EL TICKET DE SALIDA DE LA CLASE A TRAVÉS DE UN FORMULARIO DE GOOGLE</a:t>
            </a:r>
            <a:endParaRPr lang="es-CL" sz="2400" dirty="0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25E584BE-4E0E-41FD-93E7-1F89C117C724}"/>
              </a:ext>
            </a:extLst>
          </p:cNvPr>
          <p:cNvSpPr txBox="1"/>
          <p:nvPr/>
        </p:nvSpPr>
        <p:spPr>
          <a:xfrm>
            <a:off x="682857" y="322107"/>
            <a:ext cx="814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Recordemos las normas de la sala virtual: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77253DE7-CDC0-471B-AEEB-1C2BF472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20" y="1099364"/>
            <a:ext cx="10201275" cy="468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B98822D-B263-4EF8-9293-09408E65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41677"/>
            <a:ext cx="10578548" cy="5107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Aprendizaje: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Reconocer las estructuras del Sistema Locomotor y sus principales características, observando PPT, desarrollando actividades a través de guía de aprendizaje, respetando el turno para hablar.</a:t>
            </a:r>
            <a:endParaRPr lang="es-CL" dirty="0"/>
          </a:p>
        </p:txBody>
      </p:sp>
      <p:pic>
        <p:nvPicPr>
          <p:cNvPr id="14338" name="Picture 2" descr="El aparato locomotor EL ESQUELETO LA MUSCULATURA - ppt descargar"/>
          <p:cNvPicPr>
            <a:picLocks noChangeAspect="1" noChangeArrowheads="1"/>
          </p:cNvPicPr>
          <p:nvPr/>
        </p:nvPicPr>
        <p:blipFill>
          <a:blip r:embed="rId2"/>
          <a:srcRect l="37513" t="25871"/>
          <a:stretch>
            <a:fillRect/>
          </a:stretch>
        </p:blipFill>
        <p:spPr bwMode="auto">
          <a:xfrm>
            <a:off x="5956664" y="3148149"/>
            <a:ext cx="3401103" cy="30305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0476" y="50658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erlin Sans FB Demi" pitchFamily="34" charset="0"/>
              </a:rPr>
              <a:t>Antes de comenzar…</a:t>
            </a:r>
            <a:endParaRPr lang="es-CL" sz="2800" dirty="0">
              <a:latin typeface="Berlin Sans FB Dem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74020" y="1345466"/>
            <a:ext cx="6171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L" dirty="0" smtClean="0"/>
              <a:t>¿Qué es Reconocer?</a:t>
            </a:r>
          </a:p>
          <a:p>
            <a:pPr>
              <a:buFont typeface="Wingdings" pitchFamily="2" charset="2"/>
              <a:buChar char="ü"/>
            </a:pPr>
            <a:endParaRPr lang="es-CL" dirty="0" smtClean="0"/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¿Qué estructuras conforman el Sistema Locomotor?</a:t>
            </a:r>
          </a:p>
          <a:p>
            <a:pPr>
              <a:buFont typeface="Wingdings" pitchFamily="2" charset="2"/>
              <a:buChar char="ü"/>
            </a:pPr>
            <a:endParaRPr lang="es-CL" dirty="0" smtClean="0"/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¿Cuáles son las características del Sistema Óseo?</a:t>
            </a:r>
          </a:p>
          <a:p>
            <a:pPr>
              <a:buFont typeface="Wingdings" pitchFamily="2" charset="2"/>
              <a:buChar char="ü"/>
            </a:pPr>
            <a:endParaRPr lang="es-CL" dirty="0" smtClean="0"/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¿Cuáles son las características del Sistema Muscular?</a:t>
            </a:r>
          </a:p>
          <a:p>
            <a:pPr>
              <a:buFont typeface="Wingdings" pitchFamily="2" charset="2"/>
              <a:buChar char="ü"/>
            </a:pPr>
            <a:endParaRPr lang="es-CL" dirty="0" smtClean="0"/>
          </a:p>
          <a:p>
            <a:pPr>
              <a:buFont typeface="Wingdings" pitchFamily="2" charset="2"/>
              <a:buChar char="ü"/>
            </a:pPr>
            <a:r>
              <a:rPr lang="es-CL" dirty="0" smtClean="0"/>
              <a:t>¿Qué son las articulaciones?</a:t>
            </a:r>
            <a:endParaRPr lang="es-CL" dirty="0"/>
          </a:p>
        </p:txBody>
      </p:sp>
      <p:pic>
        <p:nvPicPr>
          <p:cNvPr id="1026" name="Picture 2" descr="Cuidados del aparato locomotor - Escolar - ABC 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522" y="281938"/>
            <a:ext cx="4285797" cy="63507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143" y="496387"/>
            <a:ext cx="10058402" cy="740229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Para comenzar nuestra clase te invito a Observar el siguiente video…</a:t>
            </a:r>
            <a:endParaRPr lang="es-CL" dirty="0"/>
          </a:p>
        </p:txBody>
      </p:sp>
      <p:pic>
        <p:nvPicPr>
          <p:cNvPr id="4" name="sistema locomoto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4493" y="1623602"/>
            <a:ext cx="6572205" cy="492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39086" y="326571"/>
            <a:ext cx="10058402" cy="805543"/>
          </a:xfrm>
        </p:spPr>
        <p:txBody>
          <a:bodyPr/>
          <a:lstStyle/>
          <a:p>
            <a:r>
              <a:rPr lang="es-CL" dirty="0" smtClean="0"/>
              <a:t>Recordemos…</a:t>
            </a:r>
            <a:endParaRPr lang="es-CL" dirty="0"/>
          </a:p>
        </p:txBody>
      </p:sp>
      <p:pic>
        <p:nvPicPr>
          <p:cNvPr id="6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447" t="17508" r="15994" b="40137"/>
          <a:stretch>
            <a:fillRect/>
          </a:stretch>
        </p:blipFill>
        <p:spPr bwMode="auto">
          <a:xfrm>
            <a:off x="2692149" y="1267089"/>
            <a:ext cx="71438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squeleto De Dibujos Animados Dando Un Pulgar Arriba Ilustración Vectorial  Ilustraciones Vectoriales, Clip Art Vectorizado Libre De Derechos. Image  71765873."/>
          <p:cNvPicPr>
            <a:picLocks noChangeAspect="1" noChangeArrowheads="1"/>
          </p:cNvPicPr>
          <p:nvPr/>
        </p:nvPicPr>
        <p:blipFill>
          <a:blip r:embed="rId4"/>
          <a:srcRect l="15875" r="16656"/>
          <a:stretch>
            <a:fillRect/>
          </a:stretch>
        </p:blipFill>
        <p:spPr bwMode="auto">
          <a:xfrm>
            <a:off x="1278496" y="3834363"/>
            <a:ext cx="3207959" cy="27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natomía Del Cuerpo Del Muchacho Con El Sistema Muscular Stock de  ilustración - Ilustración de muscular, anatomía: 114670512"/>
          <p:cNvPicPr>
            <a:picLocks noChangeAspect="1" noChangeArrowheads="1"/>
          </p:cNvPicPr>
          <p:nvPr/>
        </p:nvPicPr>
        <p:blipFill>
          <a:blip r:embed="rId5" cstate="print"/>
          <a:srcRect l="17009" r="26294"/>
          <a:stretch>
            <a:fillRect/>
          </a:stretch>
        </p:blipFill>
        <p:spPr bwMode="auto">
          <a:xfrm>
            <a:off x="4613218" y="3897233"/>
            <a:ext cx="2453787" cy="272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Las articulaciones 2do grado - Material de Aprendizaje | Articulaciones del  cuerpo humano, 2do. grado, Cuerpo humano para niños"/>
          <p:cNvPicPr>
            <a:picLocks noChangeAspect="1" noChangeArrowheads="1"/>
          </p:cNvPicPr>
          <p:nvPr/>
        </p:nvPicPr>
        <p:blipFill>
          <a:blip r:embed="rId6"/>
          <a:srcRect l="18343" t="6818" r="22554" b="9657"/>
          <a:stretch>
            <a:fillRect/>
          </a:stretch>
        </p:blipFill>
        <p:spPr bwMode="auto">
          <a:xfrm>
            <a:off x="7235192" y="3931113"/>
            <a:ext cx="4392196" cy="26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2883" y="1190897"/>
            <a:ext cx="10058400" cy="42291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CL" dirty="0" smtClean="0">
                <a:latin typeface="Baskerville Old Face" pitchFamily="18" charset="0"/>
              </a:rPr>
              <a:t>Son aproximadamente 206 huesos que conforman nuestro cuerpo.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 smtClean="0">
                <a:latin typeface="Baskerville Old Face" pitchFamily="18" charset="0"/>
              </a:rPr>
              <a:t>Dan forma y sostienen nuestro cuerpo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 smtClean="0">
                <a:latin typeface="Baskerville Old Face" pitchFamily="18" charset="0"/>
              </a:rPr>
              <a:t>Protegen a los órganos internos.</a:t>
            </a:r>
          </a:p>
        </p:txBody>
      </p:sp>
      <p:pic>
        <p:nvPicPr>
          <p:cNvPr id="4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37007" y="279065"/>
            <a:ext cx="3439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u="sng" dirty="0" smtClean="0">
                <a:latin typeface="Berlin Sans FB Demi" pitchFamily="34" charset="0"/>
              </a:rPr>
              <a:t>LOS HUESOS:</a:t>
            </a:r>
            <a:endParaRPr lang="es-CL" sz="4000" u="sng" dirty="0">
              <a:latin typeface="Berlin Sans FB Dem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42241" y="304531"/>
            <a:ext cx="291794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dirty="0" smtClean="0">
                <a:latin typeface="Baskerville Old Face" pitchFamily="18" charset="0"/>
              </a:rPr>
              <a:t>Los huesos son duros y rígidos</a:t>
            </a:r>
            <a:endParaRPr lang="es-CL" sz="2400" b="1" dirty="0">
              <a:latin typeface="Baskerville Old Face" pitchFamily="18" charset="0"/>
            </a:endParaRPr>
          </a:p>
        </p:txBody>
      </p:sp>
      <p:pic>
        <p:nvPicPr>
          <p:cNvPr id="7" name="Picture 2" descr="Esqueleto Humano - Para Imprimir Gratis - ParaImprimirGratis.com | Esqueleto  humano para niños, Imagenes del esqueleto humano, Huesos del cuerp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100" y="1681185"/>
            <a:ext cx="4063337" cy="517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8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insig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785786" cy="9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00926" y="186134"/>
            <a:ext cx="377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u="sng" dirty="0" smtClean="0">
                <a:latin typeface="Berlin Sans FB Demi" pitchFamily="34" charset="0"/>
              </a:rPr>
              <a:t>LOS MUSCULOS:</a:t>
            </a:r>
            <a:endParaRPr lang="es-CL" sz="3600" u="sng" dirty="0">
              <a:latin typeface="Berlin Sans FB Dem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64777" y="1224645"/>
            <a:ext cx="6296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CL" dirty="0" smtClean="0"/>
              <a:t>Son aproximadamente 650 músculos en nuestro cuerpo.</a:t>
            </a:r>
            <a:endParaRPr lang="es-CL" dirty="0"/>
          </a:p>
          <a:p>
            <a:pPr algn="just">
              <a:buFont typeface="Wingdings" pitchFamily="2" charset="2"/>
              <a:buChar char="ü"/>
            </a:pPr>
            <a:r>
              <a:rPr lang="es-CL" dirty="0" smtClean="0"/>
              <a:t>Mantienen la postura de nuestro cuerpo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 smtClean="0"/>
              <a:t>Permiten que podamos hablar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 smtClean="0"/>
              <a:t>Permiten la Masticación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7742" y="262896"/>
            <a:ext cx="25717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000" b="1" dirty="0"/>
              <a:t>Son órganos blandos y elásticos</a:t>
            </a:r>
          </a:p>
        </p:txBody>
      </p:sp>
      <p:pic>
        <p:nvPicPr>
          <p:cNvPr id="8" name="Picture 2" descr="Fichas de los Musculos del Cuerpo Humano | Musculos"/>
          <p:cNvPicPr>
            <a:picLocks noChangeAspect="1" noChangeArrowheads="1"/>
          </p:cNvPicPr>
          <p:nvPr/>
        </p:nvPicPr>
        <p:blipFill>
          <a:blip r:embed="rId3"/>
          <a:srcRect l="5338" t="8434" r="6642" b="6721"/>
          <a:stretch>
            <a:fillRect/>
          </a:stretch>
        </p:blipFill>
        <p:spPr bwMode="auto">
          <a:xfrm>
            <a:off x="671513" y="1081589"/>
            <a:ext cx="4344624" cy="56052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355DDEB0-9DD9-4290-960B-BFD0DCFAAD2D}" vid="{F6D1697D-1420-4766-B75A-EC7C2996422F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 colorida, diseño paisajístico con ilustraciones (pantalla panorámica)</Template>
  <TotalTime>0</TotalTime>
  <Words>247</Words>
  <Application>Microsoft Office PowerPoint</Application>
  <PresentationFormat>Panorámica</PresentationFormat>
  <Paragraphs>34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Berlin Sans FB Demi</vt:lpstr>
      <vt:lpstr>Calibri</vt:lpstr>
      <vt:lpstr>Segoe Print</vt:lpstr>
      <vt:lpstr>Tahoma</vt:lpstr>
      <vt:lpstr>Times New Roman</vt:lpstr>
      <vt:lpstr>Wingdings</vt:lpstr>
      <vt:lpstr>Nature Illustration 16x9</vt:lpstr>
      <vt:lpstr>Sistema Locomotor</vt:lpstr>
      <vt:lpstr>Presentación de PowerPoint</vt:lpstr>
      <vt:lpstr>Presentación de PowerPoint</vt:lpstr>
      <vt:lpstr>Objetivo de Aprendizaje:</vt:lpstr>
      <vt:lpstr>Presentación de PowerPoint</vt:lpstr>
      <vt:lpstr>Para comenzar nuestra clase te invito a Observar el siguiente video…</vt:lpstr>
      <vt:lpstr>Recordemos…</vt:lpstr>
      <vt:lpstr>Presentación de PowerPoint</vt:lpstr>
      <vt:lpstr>Presentación de PowerPoint</vt:lpstr>
      <vt:lpstr>LAS ARTICULACIONES: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2017-05-05T22:42:21Z</dcterms:created>
  <dcterms:modified xsi:type="dcterms:W3CDTF">2020-11-09T12:41:13Z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