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28D5-9813-40C6-BFF8-E109A428D71E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55D54-C51D-4D82-B3B0-2D69F2E699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511" t="11719" r="19290" b="10156"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214414" y="357166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Algerian" pitchFamily="82" charset="0"/>
              </a:rPr>
              <a:t>Unidad N°2</a:t>
            </a:r>
          </a:p>
          <a:p>
            <a:pPr algn="ctr"/>
            <a:r>
              <a:rPr lang="es-CL" sz="2800" b="1" dirty="0" smtClean="0">
                <a:latin typeface="Algerian" pitchFamily="82" charset="0"/>
              </a:rPr>
              <a:t>4° Básico</a:t>
            </a:r>
            <a:endParaRPr lang="es-CL" sz="2800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2511" t="11719" r="19290" b="10156"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2511" t="11719" r="19290" b="10156"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2511" t="11719" r="19290" b="10156"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2511" t="11719" r="19290" b="10156"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Ahora debes realizar las actividades de tu guía de aprendizaje…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09" t="23437" r="24780" b="22851"/>
          <a:stretch>
            <a:fillRect/>
          </a:stretch>
        </p:blipFill>
        <p:spPr bwMode="auto">
          <a:xfrm>
            <a:off x="500033" y="1500174"/>
            <a:ext cx="842448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805" t="34180" r="26976" b="23828"/>
          <a:stretch>
            <a:fillRect/>
          </a:stretch>
        </p:blipFill>
        <p:spPr bwMode="auto">
          <a:xfrm>
            <a:off x="357158" y="785794"/>
            <a:ext cx="857256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707" t="38086" r="31369" b="16992"/>
          <a:stretch>
            <a:fillRect/>
          </a:stretch>
        </p:blipFill>
        <p:spPr bwMode="auto">
          <a:xfrm>
            <a:off x="357158" y="428604"/>
            <a:ext cx="850112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65337" t="19531" r="5563" b="13086"/>
          <a:stretch>
            <a:fillRect/>
          </a:stretch>
        </p:blipFill>
        <p:spPr bwMode="auto">
          <a:xfrm>
            <a:off x="1571604" y="-24310"/>
            <a:ext cx="5286412" cy="688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511" t="11719" r="19290" b="10156"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4857752" y="5429264"/>
            <a:ext cx="4071966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300" b="1" dirty="0" smtClean="0">
                <a:solidFill>
                  <a:schemeClr val="tx1"/>
                </a:solidFill>
              </a:rPr>
              <a:t>Observa con mucha atención…</a:t>
            </a:r>
            <a:endParaRPr lang="es-CL" sz="2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511" t="11719" r="19290" b="10156"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060" t="11719" r="19290" b="10156"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060" t="11719" r="19290" b="11132"/>
          <a:stretch>
            <a:fillRect/>
          </a:stretch>
        </p:blipFill>
        <p:spPr bwMode="auto">
          <a:xfrm>
            <a:off x="0" y="-1"/>
            <a:ext cx="9144000" cy="68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511" t="11719" r="19290" b="10156"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511" t="11719" r="19290" b="10156"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2511" t="11719" r="19290" b="10156"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511" t="11719" r="19290" b="10156"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</Words>
  <Application>Microsoft Office PowerPoint</Application>
  <PresentationFormat>Presentación en pantalla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Ahora debes realizar las actividades de tu guía de aprendizaje…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Docente 4</dc:creator>
  <cp:lastModifiedBy>Docente 4</cp:lastModifiedBy>
  <cp:revision>5</cp:revision>
  <dcterms:created xsi:type="dcterms:W3CDTF">2020-07-01T15:07:51Z</dcterms:created>
  <dcterms:modified xsi:type="dcterms:W3CDTF">2020-07-10T18:36:17Z</dcterms:modified>
</cp:coreProperties>
</file>