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9/9/2020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9/9/2020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6172200" cy="1108544"/>
          </a:xfrm>
        </p:spPr>
        <p:txBody>
          <a:bodyPr/>
          <a:lstStyle/>
          <a:p>
            <a:pPr algn="ctr"/>
            <a:r>
              <a:rPr lang="es-CL" dirty="0"/>
              <a:t>“Paisajes Naturales de Chile”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5500702"/>
            <a:ext cx="4953000" cy="1143008"/>
          </a:xfrm>
        </p:spPr>
        <p:txBody>
          <a:bodyPr/>
          <a:lstStyle/>
          <a:p>
            <a:pPr algn="ctr"/>
            <a:r>
              <a:rPr lang="es-CL" dirty="0"/>
              <a:t>Artes Visuales</a:t>
            </a:r>
          </a:p>
          <a:p>
            <a:pPr algn="ctr"/>
            <a:r>
              <a:rPr lang="es-CL" dirty="0"/>
              <a:t>4° Básico</a:t>
            </a:r>
          </a:p>
          <a:p>
            <a:pPr algn="ctr"/>
            <a:r>
              <a:rPr lang="es-CL" dirty="0"/>
              <a:t>Profesora: Romina Escalona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CA13038-6713-404C-B601-47A992CF9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357298"/>
            <a:ext cx="1891784" cy="1571636"/>
          </a:xfrm>
          <a:prstGeom prst="rect">
            <a:avLst/>
          </a:prstGeom>
        </p:spPr>
      </p:pic>
      <p:pic>
        <p:nvPicPr>
          <p:cNvPr id="22530" name="Picture 2" descr="20 paisajes espectaculares de América del S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5143536" cy="3339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Ejemplos de dibujos pintados con témpera sobre Paisajes Naturales…</a:t>
            </a:r>
          </a:p>
        </p:txBody>
      </p:sp>
      <p:pic>
        <p:nvPicPr>
          <p:cNvPr id="22530" name="Picture 2" descr="Video Rapido Pintar Atardecer Playa Palmeras Nubes Montana ..."/>
          <p:cNvPicPr>
            <a:picLocks noChangeAspect="1" noChangeArrowheads="1"/>
          </p:cNvPicPr>
          <p:nvPr/>
        </p:nvPicPr>
        <p:blipFill>
          <a:blip r:embed="rId2"/>
          <a:srcRect t="8333" b="8333"/>
          <a:stretch>
            <a:fillRect/>
          </a:stretch>
        </p:blipFill>
        <p:spPr bwMode="auto">
          <a:xfrm>
            <a:off x="642910" y="2143116"/>
            <a:ext cx="3857652" cy="2411049"/>
          </a:xfrm>
          <a:prstGeom prst="rect">
            <a:avLst/>
          </a:prstGeom>
          <a:noFill/>
        </p:spPr>
      </p:pic>
      <p:pic>
        <p:nvPicPr>
          <p:cNvPr id="22532" name="Picture 4" descr="Cómo Pintar Una Escena De Playa"/>
          <p:cNvPicPr>
            <a:picLocks noChangeAspect="1" noChangeArrowheads="1"/>
          </p:cNvPicPr>
          <p:nvPr/>
        </p:nvPicPr>
        <p:blipFill>
          <a:blip r:embed="rId3"/>
          <a:srcRect l="15285" t="7246" r="4211"/>
          <a:stretch>
            <a:fillRect/>
          </a:stretch>
        </p:blipFill>
        <p:spPr bwMode="auto">
          <a:xfrm>
            <a:off x="4857752" y="2143116"/>
            <a:ext cx="3786214" cy="2453832"/>
          </a:xfrm>
          <a:prstGeom prst="rect">
            <a:avLst/>
          </a:prstGeom>
          <a:noFill/>
        </p:spPr>
      </p:pic>
      <p:pic>
        <p:nvPicPr>
          <p:cNvPr id="22534" name="Picture 6" descr="Pintar La Playa Tropicale Video Rapido Acrilicos Tela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69"/>
            <a:ext cx="8286776" cy="2214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597" y="404664"/>
            <a:ext cx="8229600" cy="1066800"/>
          </a:xfrm>
        </p:spPr>
        <p:txBody>
          <a:bodyPr/>
          <a:lstStyle/>
          <a:p>
            <a:pPr algn="ctr"/>
            <a:r>
              <a:rPr lang="es-CL" dirty="0"/>
              <a:t>¿Qué haremos en esta clase?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3597" y="1628800"/>
            <a:ext cx="8229600" cy="4325112"/>
          </a:xfrm>
        </p:spPr>
        <p:txBody>
          <a:bodyPr>
            <a:normAutofit/>
          </a:bodyPr>
          <a:lstStyle/>
          <a:p>
            <a:r>
              <a:rPr lang="es-CL" dirty="0"/>
              <a:t>Observar imágenes de Paisajes Naturales de Chile.</a:t>
            </a:r>
          </a:p>
          <a:p>
            <a:r>
              <a:rPr lang="es-CL" dirty="0"/>
              <a:t>Tendrás que elegir uno de los paisajes para realizar un dibujo.</a:t>
            </a:r>
          </a:p>
          <a:p>
            <a:r>
              <a:rPr lang="es-CL" dirty="0"/>
              <a:t>Deberás pintar con témpera – lápices </a:t>
            </a:r>
            <a:r>
              <a:rPr lang="es-CL" dirty="0" err="1"/>
              <a:t>scripto</a:t>
            </a:r>
            <a:r>
              <a:rPr lang="es-CL" dirty="0"/>
              <a:t> y lápices de colores el dibujo realizado.</a:t>
            </a:r>
          </a:p>
          <a:p>
            <a:r>
              <a:rPr lang="es-CL" dirty="0"/>
              <a:t>Escribir un título al centro y arriba de la hoja.</a:t>
            </a:r>
          </a:p>
          <a:p>
            <a:r>
              <a:rPr lang="es-ES" dirty="0"/>
              <a:t>Una vez que hayas terminado y pintado el dibujo, escribe tu nombre y curso en la parte inferior derecha de la hoja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6734"/>
          </a:xfrm>
        </p:spPr>
        <p:txBody>
          <a:bodyPr/>
          <a:lstStyle/>
          <a:p>
            <a:r>
              <a:rPr lang="es-CL" dirty="0"/>
              <a:t>Observa las siguientes imágenes…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229600" cy="4825178"/>
          </a:xfrm>
        </p:spPr>
        <p:txBody>
          <a:bodyPr/>
          <a:lstStyle/>
          <a:p>
            <a:pPr>
              <a:buNone/>
            </a:pPr>
            <a:r>
              <a:rPr lang="es-CL" dirty="0"/>
              <a:t>Paisajes Naturales de Chile…</a:t>
            </a:r>
          </a:p>
        </p:txBody>
      </p:sp>
      <p:pic>
        <p:nvPicPr>
          <p:cNvPr id="20482" name="Picture 2" descr="Torres del Paine, Chile. Otoño paisaje austral en la Patagonia, Lago Pehoé  en América del Sur Fotografía de stock - Alamy"/>
          <p:cNvPicPr>
            <a:picLocks noChangeAspect="1" noChangeArrowheads="1"/>
          </p:cNvPicPr>
          <p:nvPr/>
        </p:nvPicPr>
        <p:blipFill>
          <a:blip r:embed="rId2"/>
          <a:srcRect b="9697"/>
          <a:stretch>
            <a:fillRect/>
          </a:stretch>
        </p:blipFill>
        <p:spPr bwMode="auto">
          <a:xfrm>
            <a:off x="1500166" y="1571612"/>
            <a:ext cx="6286544" cy="417910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928794" y="600076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TORRES DEL PAINE</a:t>
            </a: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▷ Descubre el Volcán Osorno en tu viaje por Chile | Viatty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457203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857356" y="535782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VOLCÁN OSORNO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ampos sur chile - Product/Service - 35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36" name="AutoShape 4" descr="Campos Sur | Gestión Inmobiliaria | Campos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8438" name="Picture 6" descr="Cunco. Campo del sur. | Faja 0 , Cunco Araucanía Chile. | Flic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46271" cy="43767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57356" y="52149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CUNCO, SUR DE CHILE</a:t>
            </a:r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 el desierto de Atacama descubren dibujos de 1.500 años que representan  la caza de animales marinos — Rock&amp;P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857024" cy="472808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28794" y="542926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DESIERTO DE ATACAMA, NORTE DE CHILE</a:t>
            </a:r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as mejores termas de la zona central de Chile - Revista Enfo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20000" cy="507682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43042" y="564357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TERMAS DE CAUQUENES, ZONA CENTRO DE CHILE</a:t>
            </a:r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38172"/>
          </a:xfrm>
        </p:spPr>
        <p:txBody>
          <a:bodyPr>
            <a:normAutofit/>
          </a:bodyPr>
          <a:lstStyle/>
          <a:p>
            <a:pPr algn="ctr"/>
            <a:r>
              <a:rPr lang="es-CL" dirty="0" err="1"/>
              <a:t>Modelamiento</a:t>
            </a:r>
            <a:r>
              <a:rPr lang="es-CL" dirty="0"/>
              <a:t> de la 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229600" cy="4325112"/>
          </a:xfrm>
        </p:spPr>
        <p:txBody>
          <a:bodyPr/>
          <a:lstStyle/>
          <a:p>
            <a:r>
              <a:rPr lang="es-CL" altLang="es-CL" b="1" dirty="0">
                <a:solidFill>
                  <a:srgbClr val="E46C0A"/>
                </a:solidFill>
                <a:latin typeface="Bradley Hand ITC" pitchFamily="66" charset="0"/>
              </a:rPr>
              <a:t>Paso 1: </a:t>
            </a:r>
            <a:r>
              <a:rPr lang="es-CL" altLang="es-CL" b="1" dirty="0">
                <a:solidFill>
                  <a:srgbClr val="000000"/>
                </a:solidFill>
                <a:latin typeface="Bradley Hand ITC" pitchFamily="66" charset="0"/>
              </a:rPr>
              <a:t>Observé todas las imágenes que hay en la presentación y elegí una.</a:t>
            </a:r>
          </a:p>
          <a:p>
            <a:endParaRPr lang="es-CL" b="1" dirty="0">
              <a:solidFill>
                <a:srgbClr val="000000"/>
              </a:solidFill>
              <a:latin typeface="Bradley Hand ITC" pitchFamily="66" charset="0"/>
            </a:endParaRPr>
          </a:p>
          <a:p>
            <a:endParaRPr lang="es-CL" b="1" dirty="0">
              <a:solidFill>
                <a:srgbClr val="000000"/>
              </a:solidFill>
              <a:latin typeface="Bradley Hand ITC" pitchFamily="66" charset="0"/>
            </a:endParaRPr>
          </a:p>
          <a:p>
            <a:endParaRPr lang="es-CL" b="1" dirty="0">
              <a:solidFill>
                <a:srgbClr val="000000"/>
              </a:solidFill>
              <a:latin typeface="Bradley Hand ITC" pitchFamily="66" charset="0"/>
            </a:endParaRPr>
          </a:p>
          <a:p>
            <a:pPr>
              <a:buNone/>
            </a:pPr>
            <a:endParaRPr lang="es-CL" b="1" dirty="0">
              <a:solidFill>
                <a:srgbClr val="000000"/>
              </a:solidFill>
              <a:latin typeface="Bradley Hand ITC" pitchFamily="66" charset="0"/>
            </a:endParaRPr>
          </a:p>
          <a:p>
            <a:pPr>
              <a:buNone/>
            </a:pPr>
            <a:r>
              <a:rPr lang="es-CL" altLang="es-CL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Paso 2: </a:t>
            </a:r>
            <a:r>
              <a:rPr lang="es-CL" altLang="es-CL" b="1" dirty="0">
                <a:latin typeface="Bradley Hand ITC" panose="03070402050302030203" pitchFamily="66" charset="0"/>
              </a:rPr>
              <a:t>Lo dibujé en una</a:t>
            </a:r>
          </a:p>
          <a:p>
            <a:pPr>
              <a:buNone/>
            </a:pPr>
            <a:r>
              <a:rPr lang="es-CL" altLang="es-CL" b="1" dirty="0">
                <a:latin typeface="Bradley Hand ITC" panose="03070402050302030203" pitchFamily="66" charset="0"/>
              </a:rPr>
              <a:t> hoja de block a mano alzada</a:t>
            </a:r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D691A74-1D61-435A-B896-A90EE68E8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72067"/>
            <a:ext cx="3131168" cy="2299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EE77B00-41EC-416B-A48A-64788888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78" y="2060848"/>
            <a:ext cx="2718988" cy="204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229600" cy="4325112"/>
          </a:xfrm>
        </p:spPr>
        <p:txBody>
          <a:bodyPr/>
          <a:lstStyle/>
          <a:p>
            <a:r>
              <a:rPr lang="es-CL" altLang="es-CL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Paso 3: </a:t>
            </a:r>
            <a:r>
              <a:rPr lang="es-CL" altLang="es-CL" b="1" dirty="0">
                <a:solidFill>
                  <a:prstClr val="black"/>
                </a:solidFill>
                <a:latin typeface="Bradley Hand ITC" panose="03070402050302030203" pitchFamily="66" charset="0"/>
              </a:rPr>
              <a:t>Lo coloreo utilizando materiales señalados.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92B443E-D3B4-48DD-83D5-1097B1B69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84784"/>
            <a:ext cx="3304724" cy="41609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180</Words>
  <Application>Microsoft Office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“Paisajes Naturales de Chile”</vt:lpstr>
      <vt:lpstr>¿Qué haremos en esta clase?</vt:lpstr>
      <vt:lpstr>Observa las siguientes imágenes…</vt:lpstr>
      <vt:lpstr>Diapositiva 4</vt:lpstr>
      <vt:lpstr>Diapositiva 5</vt:lpstr>
      <vt:lpstr>Diapositiva 6</vt:lpstr>
      <vt:lpstr>Diapositiva 7</vt:lpstr>
      <vt:lpstr>Modelamiento de la Actividad</vt:lpstr>
      <vt:lpstr>Diapositiva 9</vt:lpstr>
      <vt:lpstr>Ejemplos de dibujos pintados con témpera sobre Paisajes Naturales…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“Paisajes Naturales de América”</dc:title>
  <dc:creator>Docente 4</dc:creator>
  <cp:lastModifiedBy>Docente 4</cp:lastModifiedBy>
  <cp:revision>8</cp:revision>
  <dcterms:created xsi:type="dcterms:W3CDTF">2020-07-17T19:37:20Z</dcterms:created>
  <dcterms:modified xsi:type="dcterms:W3CDTF">2020-09-09T21:15:40Z</dcterms:modified>
</cp:coreProperties>
</file>