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0" r:id="rId3"/>
    <p:sldId id="267" r:id="rId4"/>
    <p:sldId id="264" r:id="rId5"/>
    <p:sldId id="265" r:id="rId6"/>
    <p:sldId id="259" r:id="rId7"/>
    <p:sldId id="261" r:id="rId8"/>
    <p:sldId id="263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D6A381-0679-48D2-8BF5-44AE11C01583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63F68A-FE17-4D12-BE4C-7DAEDD0ADE5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85728"/>
            <a:ext cx="6400800" cy="1285884"/>
          </a:xfrm>
        </p:spPr>
        <p:txBody>
          <a:bodyPr/>
          <a:lstStyle/>
          <a:p>
            <a:pPr algn="ctr"/>
            <a:r>
              <a:rPr lang="es-CL" dirty="0" smtClean="0"/>
              <a:t>“Máscaras precolombinas”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1736" y="5348288"/>
            <a:ext cx="6400800" cy="1509712"/>
          </a:xfrm>
        </p:spPr>
        <p:txBody>
          <a:bodyPr/>
          <a:lstStyle/>
          <a:p>
            <a:pPr algn="ctr"/>
            <a:r>
              <a:rPr lang="es-CL" dirty="0" smtClean="0">
                <a:latin typeface="Baskerville Old Face" pitchFamily="18" charset="0"/>
              </a:rPr>
              <a:t>Artes Visuales</a:t>
            </a:r>
          </a:p>
          <a:p>
            <a:pPr algn="ctr"/>
            <a:r>
              <a:rPr lang="es-CL" dirty="0" smtClean="0">
                <a:latin typeface="Baskerville Old Face" pitchFamily="18" charset="0"/>
              </a:rPr>
              <a:t>4° Básico</a:t>
            </a:r>
          </a:p>
          <a:p>
            <a:pPr algn="ctr"/>
            <a:r>
              <a:rPr lang="es-CL" dirty="0" smtClean="0">
                <a:latin typeface="Baskerville Old Face" pitchFamily="18" charset="0"/>
              </a:rPr>
              <a:t>Profesora: Romina Escalona</a:t>
            </a:r>
          </a:p>
          <a:p>
            <a:endParaRPr lang="es-CL" dirty="0"/>
          </a:p>
        </p:txBody>
      </p:sp>
      <p:pic>
        <p:nvPicPr>
          <p:cNvPr id="4" name="Picture 2" descr="▷ Cómo Hacer Máscaras Africanas para Niños - MáscarasAfricanas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849" y="1571612"/>
            <a:ext cx="314635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285728"/>
            <a:ext cx="7498080" cy="4800600"/>
          </a:xfrm>
        </p:spPr>
        <p:txBody>
          <a:bodyPr/>
          <a:lstStyle/>
          <a:p>
            <a:pPr algn="just"/>
            <a:r>
              <a:rPr lang="es-CL" b="1" u="sng" dirty="0" smtClean="0"/>
              <a:t>Paso 2:</a:t>
            </a:r>
            <a:r>
              <a:rPr lang="es-CL" dirty="0" smtClean="0"/>
              <a:t> Recortar el contorno de la máscara y pegarla en un cartón o cartón piedra. </a:t>
            </a:r>
            <a:endParaRPr lang="es-C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285728"/>
            <a:ext cx="7498080" cy="2571768"/>
          </a:xfrm>
        </p:spPr>
        <p:txBody>
          <a:bodyPr/>
          <a:lstStyle/>
          <a:p>
            <a:pPr algn="just"/>
            <a:r>
              <a:rPr lang="es-CL" b="1" u="sng" dirty="0" smtClean="0"/>
              <a:t>Paso 3:</a:t>
            </a:r>
            <a:r>
              <a:rPr lang="es-CL" b="1" dirty="0" smtClean="0"/>
              <a:t> </a:t>
            </a:r>
            <a:r>
              <a:rPr lang="es-CL" dirty="0" smtClean="0"/>
              <a:t>Pinta y decora la máscara utilizando diversos materiales </a:t>
            </a:r>
            <a:r>
              <a:rPr lang="es-CL" sz="2400" dirty="0" smtClean="0"/>
              <a:t>(</a:t>
            </a:r>
            <a:r>
              <a:rPr lang="es-CL" sz="2400" dirty="0" smtClean="0">
                <a:latin typeface="Berlin Sans FB Demi" pitchFamily="34" charset="0"/>
              </a:rPr>
              <a:t>témpera – plumones – lápices de colores – materiales reciclables – trozos de cartulina – trozos de papel lustre – trozos de papel volantín – trozos de papel entretenido</a:t>
            </a:r>
            <a:r>
              <a:rPr lang="es-CL" sz="2400" dirty="0" smtClean="0"/>
              <a:t>)</a:t>
            </a:r>
            <a:endParaRPr lang="es-C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haremos en esta clase?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 smtClean="0"/>
              <a:t>Observar imágenes de Máscaras Precolombinas.</a:t>
            </a:r>
          </a:p>
          <a:p>
            <a:pPr algn="just">
              <a:buNone/>
            </a:pPr>
            <a:endParaRPr lang="es-CL" dirty="0" smtClean="0"/>
          </a:p>
          <a:p>
            <a:pPr algn="just"/>
            <a:r>
              <a:rPr lang="es-CL" b="1" dirty="0" smtClean="0"/>
              <a:t>1°  </a:t>
            </a:r>
            <a:r>
              <a:rPr lang="es-CL" dirty="0" smtClean="0"/>
              <a:t>Tendrás que elegir una de las máscaras para realizarla.</a:t>
            </a:r>
          </a:p>
          <a:p>
            <a:pPr algn="just"/>
            <a:r>
              <a:rPr lang="es-CL" b="1" dirty="0" smtClean="0"/>
              <a:t>2°</a:t>
            </a:r>
            <a:r>
              <a:rPr lang="es-CL" dirty="0" smtClean="0"/>
              <a:t>  Recortar el contorno de la máscara</a:t>
            </a:r>
          </a:p>
          <a:p>
            <a:pPr algn="just"/>
            <a:r>
              <a:rPr lang="es-CL" b="1" dirty="0" smtClean="0"/>
              <a:t>3°</a:t>
            </a:r>
            <a:r>
              <a:rPr lang="es-CL" dirty="0" smtClean="0"/>
              <a:t>  Pegar la máscara en una superficie rígida (cartón, cartón piedra)</a:t>
            </a:r>
          </a:p>
          <a:p>
            <a:pPr algn="just"/>
            <a:r>
              <a:rPr lang="es-CL" b="1" dirty="0" smtClean="0"/>
              <a:t>4°</a:t>
            </a:r>
            <a:r>
              <a:rPr lang="es-CL" dirty="0" smtClean="0"/>
              <a:t>  Con ayuda de un adulto recorta los orificios de la máscara.</a:t>
            </a:r>
          </a:p>
          <a:p>
            <a:pPr algn="just"/>
            <a:r>
              <a:rPr lang="es-CL" b="1" dirty="0" smtClean="0"/>
              <a:t>5°</a:t>
            </a:r>
            <a:r>
              <a:rPr lang="es-CL" dirty="0" smtClean="0"/>
              <a:t> Pinta y decora la máscara utilizando diversos materiales (témpera – plumones – lápices de colores – materiales reciclables – trozos de cartulina – trozos de papel lustre – trozos de papel volantín – trozos de papel entretenido)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Enviar una foto al </a:t>
            </a:r>
            <a:r>
              <a:rPr lang="es-CL" dirty="0" err="1" smtClean="0"/>
              <a:t>WhatsApp</a:t>
            </a:r>
            <a:r>
              <a:rPr lang="es-CL" dirty="0" smtClean="0"/>
              <a:t> de tu profesora.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910538" cy="760536"/>
          </a:xfrm>
        </p:spPr>
        <p:txBody>
          <a:bodyPr/>
          <a:lstStyle/>
          <a:p>
            <a:r>
              <a:rPr lang="es-CL" dirty="0" smtClean="0"/>
              <a:t>Observa las siguientes imágenes…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714612" y="121442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Berlin Sans FB Demi" pitchFamily="34" charset="0"/>
              </a:rPr>
              <a:t>Máscaras Precolombinas</a:t>
            </a:r>
            <a:endParaRPr lang="es-CL" sz="2800" dirty="0">
              <a:latin typeface="Berlin Sans FB Demi" pitchFamily="34" charset="0"/>
            </a:endParaRPr>
          </a:p>
        </p:txBody>
      </p:sp>
      <p:pic>
        <p:nvPicPr>
          <p:cNvPr id="5" name="Picture 2" descr="1st grade mask art project - Google Search | Proyectos de ar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721523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 descr="Mascara Maya para imprimir 1"/>
          <p:cNvPicPr>
            <a:picLocks noChangeAspect="1" noChangeArrowheads="1"/>
          </p:cNvPicPr>
          <p:nvPr/>
        </p:nvPicPr>
        <p:blipFill>
          <a:blip r:embed="rId2"/>
          <a:srcRect b="5809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Mascara Maya para imprimir 4"/>
          <p:cNvPicPr>
            <a:picLocks noChangeAspect="1" noChangeArrowheads="1"/>
          </p:cNvPicPr>
          <p:nvPr/>
        </p:nvPicPr>
        <p:blipFill>
          <a:blip r:embed="rId3"/>
          <a:srcRect t="4929" b="6162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 descr="Mascara Maya para imprimir 4"/>
          <p:cNvPicPr>
            <a:picLocks noChangeAspect="1" noChangeArrowheads="1"/>
          </p:cNvPicPr>
          <p:nvPr/>
        </p:nvPicPr>
        <p:blipFill>
          <a:blip r:embed="rId2"/>
          <a:srcRect t="4929" b="6162"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5" name="Picture 2" descr="The Tiki Collection Vol 3 #Tiki, #Collection, #V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2" name="Picture 4" descr="mascaras azteca - Buscar con Google | Mascaras aztecas, Azteca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62401" cy="6858000"/>
          </a:xfrm>
          <a:prstGeom prst="rect">
            <a:avLst/>
          </a:prstGeom>
          <a:noFill/>
        </p:spPr>
      </p:pic>
      <p:pic>
        <p:nvPicPr>
          <p:cNvPr id="6" name="Picture 4" descr="cuarto grado: 2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peques del giner : octubre 2017"/>
          <p:cNvPicPr>
            <a:picLocks noChangeAspect="1" noChangeArrowheads="1"/>
          </p:cNvPicPr>
          <p:nvPr/>
        </p:nvPicPr>
        <p:blipFill>
          <a:blip r:embed="rId2"/>
          <a:srcRect l="12313" t="30030" r="16418" b="9116"/>
          <a:stretch>
            <a:fillRect/>
          </a:stretch>
        </p:blipFill>
        <p:spPr bwMode="auto">
          <a:xfrm>
            <a:off x="0" y="1"/>
            <a:ext cx="4500562" cy="6858000"/>
          </a:xfrm>
          <a:prstGeom prst="rect">
            <a:avLst/>
          </a:prstGeom>
          <a:noFill/>
        </p:spPr>
      </p:pic>
      <p:pic>
        <p:nvPicPr>
          <p:cNvPr id="5" name="Picture 2" descr="3rd grade ancient Mayan mask; lesson designed by art teacher ..."/>
          <p:cNvPicPr>
            <a:picLocks noChangeAspect="1" noChangeArrowheads="1"/>
          </p:cNvPicPr>
          <p:nvPr/>
        </p:nvPicPr>
        <p:blipFill>
          <a:blip r:embed="rId3" cstate="print"/>
          <a:srcRect t="10583" b="8718"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La cultura maya y el arte del circo en los talleres del Marca de Cac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“</a:t>
            </a:r>
            <a:r>
              <a:rPr lang="es-CL" dirty="0" err="1" smtClean="0"/>
              <a:t>Modelamiento</a:t>
            </a:r>
            <a:r>
              <a:rPr lang="es-CL" dirty="0" smtClean="0"/>
              <a:t> de la actividad”</a:t>
            </a:r>
            <a:br>
              <a:rPr lang="es-CL" dirty="0" smtClean="0"/>
            </a:br>
            <a:r>
              <a:rPr lang="es-CL" dirty="0" smtClean="0"/>
              <a:t>Observa con mucha atención y sigue mis pasos…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857364"/>
            <a:ext cx="7498080" cy="1357322"/>
          </a:xfrm>
        </p:spPr>
        <p:txBody>
          <a:bodyPr/>
          <a:lstStyle/>
          <a:p>
            <a:pPr algn="just"/>
            <a:r>
              <a:rPr lang="es-CL" b="1" u="sng" dirty="0" smtClean="0"/>
              <a:t>Paso 1</a:t>
            </a:r>
            <a:r>
              <a:rPr lang="es-CL" dirty="0" smtClean="0"/>
              <a:t>: Selecciono un tipo de máscara </a:t>
            </a:r>
          </a:p>
          <a:p>
            <a:pPr algn="ctr">
              <a:buNone/>
            </a:pPr>
            <a:r>
              <a:rPr lang="es-CL" dirty="0" smtClean="0">
                <a:latin typeface="Bernard MT Condensed" pitchFamily="18" charset="0"/>
              </a:rPr>
              <a:t>¡La que más te haya gustado!</a:t>
            </a:r>
          </a:p>
          <a:p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 smtClean="0"/>
          </a:p>
        </p:txBody>
      </p:sp>
      <p:pic>
        <p:nvPicPr>
          <p:cNvPr id="4" name="3 Imagen" descr="Máscara de Cara Maya Dibujo para colorea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1571636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undefine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357562"/>
            <a:ext cx="1571636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Mascara Maya para colorear 1"/>
          <p:cNvPicPr/>
          <p:nvPr/>
        </p:nvPicPr>
        <p:blipFill>
          <a:blip r:embed="rId4"/>
          <a:srcRect b="5982"/>
          <a:stretch>
            <a:fillRect/>
          </a:stretch>
        </p:blipFill>
        <p:spPr bwMode="auto">
          <a:xfrm>
            <a:off x="3714744" y="3214686"/>
            <a:ext cx="15430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Mascara Maya para colorear 2"/>
          <p:cNvPicPr/>
          <p:nvPr/>
        </p:nvPicPr>
        <p:blipFill>
          <a:blip r:embed="rId5"/>
          <a:srcRect b="9756"/>
          <a:stretch>
            <a:fillRect/>
          </a:stretch>
        </p:blipFill>
        <p:spPr bwMode="auto">
          <a:xfrm>
            <a:off x="5357818" y="3500438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MAYAS MARSK MASQUES MAYAS Caretas MAYAS para disfraces infantiles ..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357562"/>
            <a:ext cx="15001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1789</TotalTime>
  <Words>214</Words>
  <Application>Microsoft Office PowerPoint</Application>
  <PresentationFormat>Presentación en pantalla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“Máscaras precolombinas”</vt:lpstr>
      <vt:lpstr>¿Qué haremos en esta clase?</vt:lpstr>
      <vt:lpstr>Observa las siguientes imágenes…</vt:lpstr>
      <vt:lpstr>Diapositiva 4</vt:lpstr>
      <vt:lpstr>Diapositiva 5</vt:lpstr>
      <vt:lpstr>Diapositiva 6</vt:lpstr>
      <vt:lpstr>Diapositiva 7</vt:lpstr>
      <vt:lpstr>Diapositiva 8</vt:lpstr>
      <vt:lpstr>“Modelamiento de la actividad” Observa con mucha atención y sigue mis pasos…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 4</dc:creator>
  <cp:lastModifiedBy>Docente 4</cp:lastModifiedBy>
  <cp:revision>5</cp:revision>
  <dcterms:created xsi:type="dcterms:W3CDTF">2020-07-24T13:26:34Z</dcterms:created>
  <dcterms:modified xsi:type="dcterms:W3CDTF">2020-07-27T19:39:21Z</dcterms:modified>
</cp:coreProperties>
</file>