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20" r:id="rId2"/>
  </p:sldMasterIdLst>
  <p:sldIdLst>
    <p:sldId id="256" r:id="rId3"/>
    <p:sldId id="259" r:id="rId4"/>
    <p:sldId id="260" r:id="rId5"/>
    <p:sldId id="258" r:id="rId6"/>
    <p:sldId id="257" r:id="rId7"/>
    <p:sldId id="261" r:id="rId8"/>
    <p:sldId id="262" r:id="rId9"/>
    <p:sldId id="263" r:id="rId10"/>
    <p:sldId id="265" r:id="rId11"/>
    <p:sldId id="264" r:id="rId12"/>
    <p:sldId id="280" r:id="rId13"/>
    <p:sldId id="268" r:id="rId14"/>
    <p:sldId id="281" r:id="rId15"/>
    <p:sldId id="266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259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72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41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7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5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4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01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96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2628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808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52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0483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6217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456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45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628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994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3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2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9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3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5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4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2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11/24/2020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2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73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in en RECURSOS ESCOLARES">
            <a:extLst>
              <a:ext uri="{FF2B5EF4-FFF2-40B4-BE49-F238E27FC236}">
                <a16:creationId xmlns:a16="http://schemas.microsoft.com/office/drawing/2014/main" xmlns="" id="{FD4DB5DF-CDD2-4E7E-9701-CB0F5E32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0"/>
            <a:ext cx="12085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30E0CDB-022C-4FB3-A050-0A26295DD2F3}"/>
              </a:ext>
            </a:extLst>
          </p:cNvPr>
          <p:cNvSpPr txBox="1"/>
          <p:nvPr/>
        </p:nvSpPr>
        <p:spPr>
          <a:xfrm>
            <a:off x="2675262" y="450996"/>
            <a:ext cx="577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Colegio Hermanos Carrera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6EF402C-E5C3-4A4F-A6C2-4F9BE6D604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48" y="174380"/>
            <a:ext cx="1520645" cy="172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9B5497C-4DC5-4800-9E74-CE4F9E45FCFF}"/>
              </a:ext>
            </a:extLst>
          </p:cNvPr>
          <p:cNvSpPr txBox="1"/>
          <p:nvPr/>
        </p:nvSpPr>
        <p:spPr>
          <a:xfrm>
            <a:off x="3829040" y="1897163"/>
            <a:ext cx="678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Lenguaje y Comunicación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83E0208-6CC9-479B-8EE8-011AD775E134}"/>
              </a:ext>
            </a:extLst>
          </p:cNvPr>
          <p:cNvSpPr txBox="1"/>
          <p:nvPr/>
        </p:nvSpPr>
        <p:spPr>
          <a:xfrm>
            <a:off x="4127214" y="3451383"/>
            <a:ext cx="61887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/>
              </a:rPr>
              <a:t>Profesora : Diana Taborda.</a:t>
            </a:r>
          </a:p>
          <a:p>
            <a:pPr>
              <a:defRPr/>
            </a:pPr>
            <a:r>
              <a:rPr lang="es-C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/>
              </a:rPr>
              <a:t>Co- Docente:  Banni Hidalgo</a:t>
            </a:r>
          </a:p>
          <a:p>
            <a:pPr>
              <a:defRPr/>
            </a:pPr>
            <a:r>
              <a:rPr lang="es-C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/>
              </a:rPr>
              <a:t>Curso: 3° Básico </a:t>
            </a:r>
          </a:p>
          <a:p>
            <a:pPr>
              <a:defRPr/>
            </a:pPr>
            <a:endParaRPr lang="es-CL" sz="2000" b="1" dirty="0">
              <a:solidFill>
                <a:srgbClr val="00B0F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16475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FÁBULA - TOMi.digital">
            <a:extLst>
              <a:ext uri="{FF2B5EF4-FFF2-40B4-BE49-F238E27FC236}">
                <a16:creationId xmlns:a16="http://schemas.microsoft.com/office/drawing/2014/main" xmlns="" id="{28E10EFB-706E-4395-BD3E-488002050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8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1117" y="293446"/>
            <a:ext cx="10197737" cy="10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 EL MODELAMIENTO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siguiente fábula  “El león y la liebre”, identificaremos sus partes: 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45" y="1058689"/>
            <a:ext cx="6885667" cy="516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4720047" y="1055635"/>
            <a:ext cx="2847703" cy="475799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7670737" y="1378167"/>
            <a:ext cx="129322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800762" y="1100334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647406" y="1685108"/>
            <a:ext cx="6627223" cy="8068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647406" y="2573382"/>
            <a:ext cx="6627223" cy="116539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647406" y="3840481"/>
            <a:ext cx="6627223" cy="1214846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204754" y="5185953"/>
            <a:ext cx="5442857" cy="111640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9405254" y="2168434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9424212" y="3230074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9424212" y="4471058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8690398" y="5774302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10009747" y="1817262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INICIO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9846066" y="2754809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096936" y="415551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377830" y="5377491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MORALEJA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xmlns="" id="{9754FDBE-F814-4184-9EB6-67A196E750E5}"/>
              </a:ext>
            </a:extLst>
          </p:cNvPr>
          <p:cNvSpPr/>
          <p:nvPr/>
        </p:nvSpPr>
        <p:spPr>
          <a:xfrm>
            <a:off x="215235" y="1137908"/>
            <a:ext cx="1948060" cy="30726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3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sar GIFs | Tenor">
            <a:extLst>
              <a:ext uri="{FF2B5EF4-FFF2-40B4-BE49-F238E27FC236}">
                <a16:creationId xmlns:a16="http://schemas.microsoft.com/office/drawing/2014/main" xmlns="" id="{2BF9309F-356B-4B97-87AA-4D3D5B520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8965"/>
            <a:ext cx="2114362" cy="41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8798" y="328641"/>
            <a:ext cx="560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Completemos participando  por turnos o chat.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573" y="708966"/>
            <a:ext cx="9996947" cy="58203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14361" y="3922515"/>
            <a:ext cx="425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Sus personajes generalmente son animales, con características humanas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175371" y="4995104"/>
            <a:ext cx="407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Posee una enseñanza llamada MORALEJA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96983" y="38971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19817" y="4503574"/>
            <a:ext cx="173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96983" y="51187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855059" y="5817151"/>
            <a:ext cx="146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Moraleja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816264" y="4111449"/>
            <a:ext cx="135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Enseñar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1BC9B6-5491-4E08-8ED8-0357D2758479}"/>
              </a:ext>
            </a:extLst>
          </p:cNvPr>
          <p:cNvSpPr/>
          <p:nvPr/>
        </p:nvSpPr>
        <p:spPr>
          <a:xfrm>
            <a:off x="371037" y="186651"/>
            <a:ext cx="755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Reflexión de lo aprendido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59" y="1109981"/>
            <a:ext cx="7926160" cy="539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8660674" y="2168434"/>
            <a:ext cx="85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60674" y="275420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60674" y="355113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05432" y="456449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660674" y="5487824"/>
            <a:ext cx="120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MORALEJA</a:t>
            </a:r>
          </a:p>
        </p:txBody>
      </p:sp>
      <p:pic>
        <p:nvPicPr>
          <p:cNvPr id="10" name="Picture 2" descr="Pensar GIFs | Tenor">
            <a:extLst>
              <a:ext uri="{FF2B5EF4-FFF2-40B4-BE49-F238E27FC236}">
                <a16:creationId xmlns:a16="http://schemas.microsoft.com/office/drawing/2014/main" xmlns="" id="{771DF5F5-E124-4146-9C26-08020F16E5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7" y="1285462"/>
            <a:ext cx="2114362" cy="51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3969458-6404-4835-BA76-8F3074B3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75" y="116067"/>
            <a:ext cx="8913224" cy="5298758"/>
          </a:xfrm>
          <a:prstGeom prst="rect">
            <a:avLst/>
          </a:prstGeom>
        </p:spPr>
      </p:pic>
      <p:pic>
        <p:nvPicPr>
          <p:cNvPr id="19" name="Picture 2" descr="Pensar GIFs | Tenor">
            <a:extLst>
              <a:ext uri="{FF2B5EF4-FFF2-40B4-BE49-F238E27FC236}">
                <a16:creationId xmlns:a16="http://schemas.microsoft.com/office/drawing/2014/main" xmlns="" id="{227ABEB2-A426-46FB-A5A8-CC57A294A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1" y="310727"/>
            <a:ext cx="2114362" cy="51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F68663A-F2EA-472E-8705-064776CD4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6"/>
          <a:stretch/>
        </p:blipFill>
        <p:spPr>
          <a:xfrm>
            <a:off x="881906" y="1232451"/>
            <a:ext cx="10221250" cy="29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icker en 2020 | Refuerzo positivo niños, Actividades para niños  preescolar, Etiquetas preescolares">
            <a:extLst>
              <a:ext uri="{FF2B5EF4-FFF2-40B4-BE49-F238E27FC236}">
                <a16:creationId xmlns:a16="http://schemas.microsoft.com/office/drawing/2014/main" xmlns="" id="{CFB8C02C-8BCC-4D86-869C-A7E9CC4A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31" y="830809"/>
            <a:ext cx="7392420" cy="43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4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5E584BE-4E0E-41FD-93E7-1F89C117C724}"/>
              </a:ext>
            </a:extLst>
          </p:cNvPr>
          <p:cNvSpPr txBox="1"/>
          <p:nvPr/>
        </p:nvSpPr>
        <p:spPr>
          <a:xfrm>
            <a:off x="1000720" y="298064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Recordemos las normas de la sala virtual: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7253DE7-CDC0-471B-AEEB-1C2BF472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20" y="759729"/>
            <a:ext cx="10201275" cy="46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08E736-4C0C-49BA-A452-80280BA2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BD29626-0CAF-49FE-9919-6687D56447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B98822D-B263-4EF8-9293-09408E65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41677"/>
            <a:ext cx="10578548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54576CD-7B28-49F9-8F4B-0DFE853BFABE}"/>
              </a:ext>
            </a:extLst>
          </p:cNvPr>
          <p:cNvSpPr txBox="1"/>
          <p:nvPr/>
        </p:nvSpPr>
        <p:spPr>
          <a:xfrm>
            <a:off x="2776330" y="334616"/>
            <a:ext cx="663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s-C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QUÉ APRENDEREMOS HOY?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CDEC259-3791-4CC1-8B9B-39688FEEF907}"/>
              </a:ext>
            </a:extLst>
          </p:cNvPr>
          <p:cNvSpPr txBox="1"/>
          <p:nvPr/>
        </p:nvSpPr>
        <p:spPr>
          <a:xfrm>
            <a:off x="3127512" y="3048000"/>
            <a:ext cx="35250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CL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Contenido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s-CL" kern="0" dirty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L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Fábula </a:t>
            </a:r>
          </a:p>
        </p:txBody>
      </p:sp>
      <p:pic>
        <p:nvPicPr>
          <p:cNvPr id="6" name="Picture 2" descr="Chico raro, señalando. Una ilustración de dibujos animados de un niño geeky.">
            <a:extLst>
              <a:ext uri="{FF2B5EF4-FFF2-40B4-BE49-F238E27FC236}">
                <a16:creationId xmlns:a16="http://schemas.microsoft.com/office/drawing/2014/main" xmlns="" id="{1F138955-5930-4FA9-807C-37C763292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 bwMode="auto">
          <a:xfrm>
            <a:off x="345179" y="475007"/>
            <a:ext cx="2543175" cy="4216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0BFCBDA-E6B9-4054-9074-06CE50B9C6D7}"/>
              </a:ext>
            </a:extLst>
          </p:cNvPr>
          <p:cNvSpPr txBox="1"/>
          <p:nvPr/>
        </p:nvSpPr>
        <p:spPr>
          <a:xfrm>
            <a:off x="3273287" y="974059"/>
            <a:ext cx="776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Demostrar comprensión de textos literarios (fábula) respondiendo por escrito preguntas explícita e implícita mediante guía de trabajo</a:t>
            </a: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manifestando una actitud de respeto y solidaridad que favorezca la convivencia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E444D8C-02FE-4266-B384-B9E504CE38ED}"/>
              </a:ext>
            </a:extLst>
          </p:cNvPr>
          <p:cNvSpPr txBox="1">
            <a:spLocks/>
          </p:cNvSpPr>
          <p:nvPr/>
        </p:nvSpPr>
        <p:spPr>
          <a:xfrm>
            <a:off x="838200" y="1265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s-ES" b="1" dirty="0">
                <a:solidFill>
                  <a:sysClr val="windowText" lastClr="000000"/>
                </a:solidFill>
                <a:latin typeface="Calibri Light" panose="020F0302020204030204"/>
              </a:rPr>
              <a:t>Verifiquemos si se comprendió el objetivo</a:t>
            </a:r>
            <a:r>
              <a:rPr lang="es-ES" dirty="0">
                <a:solidFill>
                  <a:sysClr val="windowText" lastClr="000000"/>
                </a:solidFill>
                <a:latin typeface="Calibri Light" panose="020F030202020403020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5A1366C-9F77-42F3-80AD-3C66F7CC3918}"/>
              </a:ext>
            </a:extLst>
          </p:cNvPr>
          <p:cNvSpPr txBox="1"/>
          <p:nvPr/>
        </p:nvSpPr>
        <p:spPr>
          <a:xfrm>
            <a:off x="1783056" y="2465460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s-ES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 defTabSz="914400">
              <a:defRPr/>
            </a:pPr>
            <a:r>
              <a:rPr lang="es-ES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¿Qué aprenderemos hoy?</a:t>
            </a:r>
          </a:p>
        </p:txBody>
      </p:sp>
      <p:pic>
        <p:nvPicPr>
          <p:cNvPr id="1030" name="Picture 6" descr="ᐈ Luz animados imágenes de stock, animado bombilla de luz de dibujos  animados | descargar en Depositphotos®">
            <a:extLst>
              <a:ext uri="{FF2B5EF4-FFF2-40B4-BE49-F238E27FC236}">
                <a16:creationId xmlns:a16="http://schemas.microsoft.com/office/drawing/2014/main" xmlns="" id="{6889435C-2540-4AF3-A1FF-7AC7146D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24" y="2888974"/>
            <a:ext cx="2945733" cy="2882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DAFC725C-9AD5-40D2-864C-C4CABBC97036}"/>
              </a:ext>
            </a:extLst>
          </p:cNvPr>
          <p:cNvSpPr/>
          <p:nvPr/>
        </p:nvSpPr>
        <p:spPr>
          <a:xfrm>
            <a:off x="4015407" y="552739"/>
            <a:ext cx="5870713" cy="2054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49F99C9-9EF4-44A6-91DF-62B7CCA923E1}"/>
              </a:ext>
            </a:extLst>
          </p:cNvPr>
          <p:cNvSpPr txBox="1"/>
          <p:nvPr/>
        </p:nvSpPr>
        <p:spPr>
          <a:xfrm>
            <a:off x="815008" y="219742"/>
            <a:ext cx="6135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C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Recordemos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A162D79-F1C9-4DDF-BBDE-94FBEA497188}"/>
              </a:ext>
            </a:extLst>
          </p:cNvPr>
          <p:cNvSpPr txBox="1"/>
          <p:nvPr/>
        </p:nvSpPr>
        <p:spPr>
          <a:xfrm>
            <a:off x="4280451" y="681407"/>
            <a:ext cx="5340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Comprender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Es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 la capacidad de entender lo que se lee, tanto en referencia al significado de las palabras que forman un texto como con respecto a la comprensión global en un escrito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6AE4464-2392-41BD-9070-0D5A4D1E6CF0}"/>
              </a:ext>
            </a:extLst>
          </p:cNvPr>
          <p:cNvSpPr/>
          <p:nvPr/>
        </p:nvSpPr>
        <p:spPr>
          <a:xfrm>
            <a:off x="2756452" y="3299791"/>
            <a:ext cx="5870713" cy="20540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¿Qué es un texto literario?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 </a:t>
            </a:r>
            <a:r>
              <a:rPr lang="es-C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 literario</a:t>
            </a: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 denomina todo aquel texto en el que se reconocen las características propias de algún género literario, como la narrativa, la poesía, el teatro o el ensayo.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024A941-A46F-4AA0-97E5-CAA321214A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845694"/>
            <a:ext cx="2169215" cy="25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EFC408EF-AAE4-451A-B4BA-32C9B578C8F7}"/>
              </a:ext>
            </a:extLst>
          </p:cNvPr>
          <p:cNvSpPr/>
          <p:nvPr/>
        </p:nvSpPr>
        <p:spPr>
          <a:xfrm>
            <a:off x="4982817" y="5486400"/>
            <a:ext cx="1550505" cy="81886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852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B97C580-4B3C-4D19-B898-DCBFE39AE4F3}"/>
              </a:ext>
            </a:extLst>
          </p:cNvPr>
          <p:cNvSpPr txBox="1"/>
          <p:nvPr/>
        </p:nvSpPr>
        <p:spPr>
          <a:xfrm>
            <a:off x="1404731" y="1877954"/>
            <a:ext cx="3684105" cy="250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104E773-9BA0-434E-AF43-EE71C3FA0EEB}"/>
              </a:ext>
            </a:extLst>
          </p:cNvPr>
          <p:cNvSpPr txBox="1"/>
          <p:nvPr/>
        </p:nvSpPr>
        <p:spPr>
          <a:xfrm>
            <a:off x="2597426" y="599373"/>
            <a:ext cx="601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accent1">
                    <a:lumMod val="75000"/>
                  </a:schemeClr>
                </a:solidFill>
              </a:rPr>
              <a:t>¿Recuerdas que textos son?</a:t>
            </a:r>
          </a:p>
        </p:txBody>
      </p:sp>
      <p:pic>
        <p:nvPicPr>
          <p:cNvPr id="4098" name="Picture 2" descr="FÁBULAS Y CUENTOS PARA TRABAJAR Valores para vivir mejor -Orientacion  Andujar | Imagenes de cuentos infantiles, Cuentos cortos para imprimir,  Fabulas para ninos">
            <a:extLst>
              <a:ext uri="{FF2B5EF4-FFF2-40B4-BE49-F238E27FC236}">
                <a16:creationId xmlns:a16="http://schemas.microsoft.com/office/drawing/2014/main" xmlns="" id="{EE30453E-0C2D-4961-9972-6CE9E76E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6921">
            <a:off x="278767" y="1538080"/>
            <a:ext cx="3009072" cy="268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león y el ratón - Fábulas para niños - Cuentos con moraleja - YouTube">
            <a:extLst>
              <a:ext uri="{FF2B5EF4-FFF2-40B4-BE49-F238E27FC236}">
                <a16:creationId xmlns:a16="http://schemas.microsoft.com/office/drawing/2014/main" xmlns="" id="{A27D8313-ED1B-44D2-AFB5-11162E83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128">
            <a:off x="8380344" y="583278"/>
            <a:ext cx="2857500" cy="231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L ZORRO Y LA CIGÜEÑA Fabulas Infantiles Cuentos cortos para niños moraleja  con valores educativo - YouTube">
            <a:extLst>
              <a:ext uri="{FF2B5EF4-FFF2-40B4-BE49-F238E27FC236}">
                <a16:creationId xmlns:a16="http://schemas.microsoft.com/office/drawing/2014/main" xmlns="" id="{55020ED2-8B47-4DA8-BD2B-93266202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66" y="1630018"/>
            <a:ext cx="2857500" cy="221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ÁBULA:EL OSO Y LAS ABEJAS - WEBQUEST LA FABULA">
            <a:extLst>
              <a:ext uri="{FF2B5EF4-FFF2-40B4-BE49-F238E27FC236}">
                <a16:creationId xmlns:a16="http://schemas.microsoft.com/office/drawing/2014/main" xmlns="" id="{9073CE75-E717-413F-B666-FA40BE11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63" y="3053527"/>
            <a:ext cx="2402095" cy="23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DEOCUENTO - LA FÁBULA DE LA LIEBRE Y LA TORTUGA - YouTube">
            <a:extLst>
              <a:ext uri="{FF2B5EF4-FFF2-40B4-BE49-F238E27FC236}">
                <a16:creationId xmlns:a16="http://schemas.microsoft.com/office/drawing/2014/main" xmlns="" id="{C14F327C-C71F-412D-8BB3-B01ADFD2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56" y="3909953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4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384076BB-380F-4A61-8EB3-B78278F4B729}"/>
              </a:ext>
            </a:extLst>
          </p:cNvPr>
          <p:cNvSpPr/>
          <p:nvPr/>
        </p:nvSpPr>
        <p:spPr>
          <a:xfrm>
            <a:off x="2953640" y="1787305"/>
            <a:ext cx="6972238" cy="1562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30C00A-198A-48DD-BC0B-9EB3BDA6B5FC}"/>
              </a:ext>
            </a:extLst>
          </p:cNvPr>
          <p:cNvSpPr txBox="1"/>
          <p:nvPr/>
        </p:nvSpPr>
        <p:spPr>
          <a:xfrm>
            <a:off x="3273287" y="1982924"/>
            <a:ext cx="6506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0" dirty="0">
                <a:effectLst/>
                <a:latin typeface="arial" panose="020B0604020202020204" pitchFamily="34" charset="0"/>
              </a:rPr>
              <a:t>¿Qué es la fábula?</a:t>
            </a:r>
          </a:p>
          <a:p>
            <a:r>
              <a:rPr lang="es-CL" b="1" i="0" dirty="0">
                <a:effectLst/>
                <a:latin typeface="arial" panose="020B0604020202020204" pitchFamily="34" charset="0"/>
              </a:rPr>
              <a:t>son textos literarios cortos de los que se desprende una enseñanza o lección</a:t>
            </a:r>
            <a:endParaRPr lang="es-CL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B7F091B-FDB6-457B-A106-90E4C5E6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31" y="309675"/>
            <a:ext cx="6218459" cy="646232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xmlns="" id="{1F659064-DC48-408B-8346-F0958C1FA6C0}"/>
              </a:ext>
            </a:extLst>
          </p:cNvPr>
          <p:cNvSpPr/>
          <p:nvPr/>
        </p:nvSpPr>
        <p:spPr>
          <a:xfrm>
            <a:off x="3260035" y="935866"/>
            <a:ext cx="1166191" cy="596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6E6F0DAB-6E95-4FC3-BE45-8B798314305F}"/>
              </a:ext>
            </a:extLst>
          </p:cNvPr>
          <p:cNvSpPr/>
          <p:nvPr/>
        </p:nvSpPr>
        <p:spPr>
          <a:xfrm>
            <a:off x="1558726" y="3733774"/>
            <a:ext cx="4691269" cy="18586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tiene como propósito</a:t>
            </a:r>
            <a:r>
              <a:rPr lang="es-CL" sz="2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C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dejar una enseñanza y lo hace a través de la moraleja que a menudo suele aparecer al final del texto.</a:t>
            </a:r>
            <a:endParaRPr lang="es-CL" sz="2000" dirty="0"/>
          </a:p>
        </p:txBody>
      </p:sp>
      <p:sp>
        <p:nvSpPr>
          <p:cNvPr id="10" name="Flecha: curvada hacia la derecha 9">
            <a:extLst>
              <a:ext uri="{FF2B5EF4-FFF2-40B4-BE49-F238E27FC236}">
                <a16:creationId xmlns:a16="http://schemas.microsoft.com/office/drawing/2014/main" xmlns="" id="{64B26487-C8DD-48BD-B4A2-281413B95DF7}"/>
              </a:ext>
            </a:extLst>
          </p:cNvPr>
          <p:cNvSpPr/>
          <p:nvPr/>
        </p:nvSpPr>
        <p:spPr>
          <a:xfrm>
            <a:off x="68777" y="2345636"/>
            <a:ext cx="2104580" cy="21584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5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E2D8C67-7B4F-47AB-B01B-DEB949771011}"/>
              </a:ext>
            </a:extLst>
          </p:cNvPr>
          <p:cNvSpPr txBox="1"/>
          <p:nvPr/>
        </p:nvSpPr>
        <p:spPr>
          <a:xfrm>
            <a:off x="755374" y="159026"/>
            <a:ext cx="629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Características de una fábula 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81070F0F-6091-4017-9D7B-CD924A371CC6}"/>
              </a:ext>
            </a:extLst>
          </p:cNvPr>
          <p:cNvSpPr/>
          <p:nvPr/>
        </p:nvSpPr>
        <p:spPr>
          <a:xfrm>
            <a:off x="2226365" y="821635"/>
            <a:ext cx="1073426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15F37D7-5C40-451A-9749-56DA17ED6CBB}"/>
              </a:ext>
            </a:extLst>
          </p:cNvPr>
          <p:cNvSpPr txBox="1"/>
          <p:nvPr/>
        </p:nvSpPr>
        <p:spPr>
          <a:xfrm>
            <a:off x="318052" y="1817709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3200" dirty="0"/>
              <a:t>Fácil de leer y comprender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200" dirty="0"/>
              <a:t>Pocos personales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200" dirty="0"/>
              <a:t>Sus personajes generalmente son animales, con características humanas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200" dirty="0"/>
              <a:t>Posee una enseñanza llamada moraleja</a:t>
            </a:r>
          </a:p>
          <a:p>
            <a:r>
              <a:rPr lang="es-C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461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783</TotalTime>
  <Words>275</Words>
  <Application>Microsoft Office PowerPoint</Application>
  <PresentationFormat>Panorámica</PresentationFormat>
  <Paragraphs>50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arial</vt:lpstr>
      <vt:lpstr>Arial Black</vt:lpstr>
      <vt:lpstr>Calibri</vt:lpstr>
      <vt:lpstr>Calibri Light</vt:lpstr>
      <vt:lpstr>Gill Sans MT</vt:lpstr>
      <vt:lpstr>Impact</vt:lpstr>
      <vt:lpstr>Times New Roman</vt:lpstr>
      <vt:lpstr>Wingdings</vt:lpstr>
      <vt:lpstr>Evento principal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26</cp:revision>
  <dcterms:created xsi:type="dcterms:W3CDTF">2020-11-22T22:44:49Z</dcterms:created>
  <dcterms:modified xsi:type="dcterms:W3CDTF">2020-11-24T13:38:53Z</dcterms:modified>
</cp:coreProperties>
</file>