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6" r:id="rId1"/>
  </p:sldMasterIdLst>
  <p:notesMasterIdLst>
    <p:notesMasterId r:id="rId14"/>
  </p:notesMasterIdLst>
  <p:sldIdLst>
    <p:sldId id="259" r:id="rId2"/>
    <p:sldId id="262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 snapToGrid="0" snapToObjects="1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03:03:20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03:20:49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24575,'32'0'0,"5"0"0,31 0 0,3 0 0,15 0-830,8 0 830,2 0 0,-43 0 0,-1 0 0,44 0 0,-40 0 0,0 0 0,26 0 0,-1 0 0,-30 0 0,-2 0 0,2 0 0,2 0 0,2 0 0,10 0 191,13 0-191,-2 0 0,-14 0 0,-8 0 0,-8 0 0,-12 0 625,-2 0-625,-10 0 14,0 0-14,-10 0 0,4 0 0,-4 0 0,4 0 0,1 0 0,-1 0 0,1 0 0,4 0 0,-3 0 0,7 0 0,5 0 0,-1 0 0,11 0 0,-12 0 0,5 0 0,-1 0 0,2 0 0,6 0 0,5 0 0,-4 0 0,5 0 0,-1 5 0,-4 0 0,-1 1 0,-2-1 0,-14-2 0,7-2 0,-13 3 0,3-1 0,-9-2 0,0 3 0,-5-4 0,1 0 0,-4 0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03:20:54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03:19:43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24575,'12'0'0,"4"0"0,-8 0 0,4 0 0,-5 0 0,0 0 0,1 0 0,-1 0 0,1 0 0,-1 0 0,1 0 0,-1 0 0,1 0 0,-1 0 0,0 0 0,1 0 0,-1 0 0,1 0 0,-1 0 0,1 0 0,-1 0 0,1 0 0,-1 0 0,0 0 0,1 0 0,-1 0 0,1 0 0,-1 0 0,1 0 0,-1 0 0,1 0 0,-1 0 0,0 0 0,1 0 0,-1 0 0,1 0 0,-1 0 0,1 0 0,-1 0 0,0 0 0,1 0 0,-4 3 0,3-2 0,-3 2 0,3-3 0,1 0 0,-1 0 0,1 0 0,3 0 0,1 0 0,5 0 0,-5 0 0,4 0 0,-8 0 0,4 0 0,-5 0 0,1 0 0,-1 0 0,1 0 0,-1 0 0,0 0 0,1 0 0,-1 0 0,1 0 0,-1 0 0,1 0 0,-1 0 0,0 0 0,1 0 0,-1 0 0,5 0 0,0 0 0,5 0 0,-5 0 0,4 0 0,-4 0 0,1 0 0,2 0 0,-7 0 0,4 0 0,-5 0 0,1 0 0,-1 0 0,1 0 0,3 0 0,-2 0 0,2 0 0,0 0 0,-2 0 0,2 0 0,-3 0 0,-1 0 0,1 0 0,-1 0 0,1 0 0,-1 0 0,0 0 0,1 0 0,-1 0 0,5 0 0,-4 0 0,4 0 0,-1 0 0,-2 0 0,2 0 0,-4 0 0,1 0 0,-1 0 0,5 0 0,-4 0 0,4 0 0,-1 0 0,-2 0 0,2 0 0,0 0 0,-2 0 0,2 0 0,-3 0 0,-1 0 0,1 0 0,-1 0 0,1 0 0,-1 0 0,0 0 0,5 0 0,-4 0 0,8 0 0,-8 0 0,8 0 0,-8 0 0,8 0 0,-4 0 0,1 0 0,2 0 0,-3 0 0,5 0 0,-1 0 0,1 0 0,-1 0 0,1 0 0,-1 0 0,1 0 0,-1 0 0,1 0 0,-1 0 0,-3 0 0,-2 0 0,0-4 0,-2 4 0,2-4 0,-3 4 0,-1 0 0,1 0 0,-1 0 0,1 0 0,-1 0 0,0 0 0,1 0 0,-1 0 0,1 0 0,-1 0 0,5 0 0,-4 0 0,4 0 0,-1 0 0,1 0 0,1 0 0,2 0 0,-2 0 0,3 0 0,-3-4 0,2 4 0,-2-4 0,-1 4 0,4 0 0,-8 0 0,3-3 0,-3 2 0,-1-2 0,1 3 0,-1 0 0,1 0 0,-1 0 0,0 0 0,1 0 0,-1 0 0,1 0 0,-1 0 0,1 0 0,-1 0 0,1 0 0,3 0 0,1 0 0,5 0 0,-1 0 0,1 0 0,-1 0 0,1 0 0,4 0 0,-3 0 0,-1 0 0,-2 0 0,-2 0 0,-1 0 0,4 0 0,-8 0 0,3 0 0,-3 0 0,-1 0 0,1 0 0,-1 0 0,-3 3 0,0 1 0,-4 4 0,3-4 0,1-1 0,4-3 0,-1 0 0,0 0 0,1 0 0,-1 0 0,1 0 0,-1 0 0,5 0 0,-4 0 0,8 0 0,-4 0 0,0 0 0,4 0 0,-4 0 0,1 0 0,2 0 0,-2 0 0,-1 0 0,4 0 0,-8 0 0,4 0 0,-1 0 0,-3 0 0,4 0 0,-5 0 0,1 0 0,-1 0 0,1 0 0,-1 0 0,1 0 0,-1 0 0,0 0 0,1 0 0,-1 0 0,1 0 0,-1 0 0,1 0 0,-1 0 0,1 0 0,-1 0 0,0 0 0,1 0 0,-1 0 0,1 0 0,-1 0 0,1 0 0,-1 0 0,0 0 0,1 0 0,-1 0 0,1 0 0,-1 0 0,1 0 0,-1 0 0,1 0 0,-1 0 0,0 0 0,1 0 0,-1 0 0,1 0 0,-1 0 0,1 0 0,-1 0 0,1 0 0,-1 0 0,4 0 0,-2 0 0,6 0 0,-6 0 0,6 0 0,-6 0 0,6 0 0,-2 0 0,-1 0 0,4 0 0,-8-3 0,7 2 0,-6-3 0,6 4 0,-6 0 0,6 0 0,-6 0 0,6 0 0,-6 0 0,6 0 0,-7 0 0,4 0 0,-1-3 0,-2 2 0,2-3 0,1 4 0,-4 0 0,4 0 0,-5-3 0,1 2 0,-1-2 0,0 3 0,4 0 0,-3 0 0,3-4 0,-3 3 0,-1-2 0,0 3 0,1 0 0,-1 0 0,1 0 0,-1 0 0,5 0 0,-4-3 0,8 2 0,-4-3 0,5 4 0,-1 0 0,0 0 0,1 0 0,-1 0 0,1 0 0,-1 0 0,1 0 0,-1 0 0,1 0 0,2 0 0,-5 0 0,0 0 0,-2 0 0,-4 0 0,4 0 0,-5 0 0,1 0 0,-1 0 0,1 0 0,-1 0 0,0 0 0,1 0 0,-1 0 0,5 0 0,0 0 0,1 0 0,2 0 0,-6 0 0,6 0 0,-7 0 0,4 0 0,-1 0 0,-2 0 0,6 0 0,-6 0 0,2 0 0,1 0 0,-4 0 0,4 0 0,-5 0 0,0 0 0,1 0 0,-1 0 0,1 0 0,-1 0 0,1 4 0,-1-3 0,1 2 0,-1-3 0,0 0 0,1 0 0,-1 0 0,4 0 0,-3 0 0,3 0 0,-4 0 0,1 3 0,-1-2 0,5 2 0,-4-3 0,8 0 0,-4 0 0,1 0 0,2 0 0,-6 0 0,6 0 0,-3 4 0,5-3 0,-5 3 0,4-4 0,-4 0 0,1 0 0,2 0 0,-2 0 0,-1 0 0,4 0 0,-8 0 0,7 0 0,-3 0 0,4 0 0,-4 0 0,0 0 0,-5 0 0,1 0 0,-1 0 0,0 0 0,1 0 0,-1 0 0,1 0 0,-1 0 0,-3 3 0,3-2 0,-6 5 0,5-5 0,-1 2 0,2 1 0,0-3 0,1 2 0,-1-3 0,1 0 0,3 0 0,-2 0 0,6 0 0,-2 0 0,3 0 0,-4 0 0,4 0 0,-4 0 0,5 0 0,-5 0 0,4 0 0,-4 0 0,1 0 0,2 0 0,-6 0 0,2 0 0,0 0 0,-2 0 0,2 0 0,-3 0 0,-1 0 0,1 0 0,-1 0 0,1 0 0,-1 0 0,0 0 0,1 0 0,-1 0 0,1 0 0,-1 0 0,1 0 0,3 0 0,-2 0 0,6 0 0,-3 0 0,1 0 0,2 0 0,-6 0 0,2 0 0,-3 0 0,-1 0 0,1 0 0,-1 0 0,0 0 0,1 0 0,-1 0 0,1 0 0,-1 0 0,5 0 0,-4 0 0,4 0 0,-5 0 0,0 0 0,1 0 0,-1 0 0,5 0 0,0 0 0,1 0 0,2 0 0,-2 0 0,-1 0 0,0 0 0,-5 0 0,0 0 0,1 0 0,-1 0 0,1 0 0,-1 0 0,1 0 0,3 0 0,-3 0 0,4 0 0,-1 0 0,-2 0 0,2 0 0,-3 0 0,-1 0 0,1 0 0,-1 0 0,5 0 0,5 0 0,0-7 0,0 5 0,-1-6 0,-4 8 0,1-3 0,2 2 0,-6-2 0,2-1 0,1 4 0,-4-4 0,8 1 0,-4 2 0,0-6 0,0 6 0,-1-6 0,-2 6 0,2-3 0,-3 4 0,-1-3 0,1 2 0,-1-3 0,0 4 0,1 0 0,-1 0 0,1 0 0,-1 0 0,1 0 0,-1 0 0,1 0 0,-4 4 0,-1 0 0,0 0 0,1-1 0,4-3 0,3 0 0,-2 0 0,6 0 0,-6 0 0,2 0 0,-3 0 0,-1 0 0,0 0 0,1 0 0,-1 0 0,1 0 0,-1 0 0,1 0 0,-1 0 0,1 4 0,-1-4 0,0 7 0,1-6 0,-1 2 0,5 1 0,-4-3 0,8 2 0,-8-3 0,8 0 0,-4 0 0,0 0 0,4 0 0,-8 0 0,8 0 0,-8 0 0,4 0 0,-5 0 0,1 0 0,-1 4 0,0-3 0,1 2 0,-4 0 0,3-2 0,-3 2 0,3-3 0,5 0 0,0 0 0,1 0 0,2 0 0,-3 0 0,1 0 0,2 0 0,-2 0 0,3 0 0,1 0 0,-1 0 0,-3 0 0,2 0 0,-2 0 0,3 0 0,-3 0 0,2 0 0,-7 0 0,4 0 0,-5 0 0,1 0 0,-1 0 0,1 0 0,-1 0 0,1 0 0,-1 0 0,0 0 0,1 0 0,-1 0 0,1 0 0,3 0 0,2 0 0,3 0 0,1 0 0,4 0 0,-4 0 0,9 0 0,-3 0 0,4 0 0,0 0 0,0 0 0,-5-7 0,4 5 0,-4-5 0,1 7 0,3 0 0,-9 0 0,4 0 0,-4-4 0,-1 3 0,1-3 0,-1 4 0,-3-3 0,2 2 0,-6-2 0,6 3 0,-6 0 0,2 0 0,-4 0 0,1 0 0,-1 0 0,4-4 0,-3 4 0,3-4 0,-4 4 0,1 0 0,-1 0 0,1 0 0,-1 0 0,1 0 0,-1 0 0,1 0 0,-1 0 0,0-3 0,1 2 0,3-2 0,-2 3 0,6 0 0,-2 0 0,3 0 0,1 0 0,-1 0 0,1 0 0,-1 0 0,0-4 0,1 3 0,-1-3 0,13 4 0,-10 0 0,15 0 0,-17 0 0,4 0 0,-4 0 0,-1 0 0,-3 0 0,2 0 0,-6 0 0,2 0 0,-3 0 0,-1 0 0,0 0 0,1 0 0,-1 0 0,1 0 0,-1 0 0,1 0 0,-1 4 0,1-3 0,-1 2 0,0-3 0,1 0 0,-1 0 0,5 0 0,0 0 0,5 0 0,-1 0 0,1 0 0,-1 0 0,5 0 0,-3 0 0,3 0 0,-5 0 0,1 0 0,-1 0 0,1 0 0,-5 0 0,4 0 0,-8 0 0,8 0 0,-8 0 0,4 0 0,-5 0 0,4 0 0,-2 0 0,2 0 0,-3 0 0,-1 0 0,1 0 0,-1 0 0,1 0 0,-1 0 0,0 0 0,1 0 0,-1 0 0,1 0 0,-1 0 0,1 0 0,-1 0 0,1 0 0,-1-4 0,0 4 0,1-4 0,-1 1 0,1 2 0,-1-6 0,1 7 0,-1-4 0,0 4 0,1-3 0,-1 2 0,1-2 0,-1 3 0,-3-4 0,3 3 0,-3-2 0,4 3 0,-1-3 0,0 2 0,1-3 0,-4 4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03:20:05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24575,'11'0'0,"-2"0"0,6 0 0,-2 0 0,-1 0 0,0 0 0,-1 0 0,-2 3 0,2-2 0,-4 2 0,1 0 0,-1-2 0,1 3 0,-4-1 0,2-2 0,-1 2 0,2-3 0,0-3 0,1 2 0,-1-2 0,1 3 0,-1 0 0,1 0 0,-1 0 0,1 0 0,-1 0 0,0 0 0,1 0 0,-1 0 0,1 0 0,-1 0 0,1 0 0,-1 0 0,5 0 0,-4 0 0,3 0 0,-3 0 0,-1 0 0,1 0 0,-1 0 0,1 0 0,-1 0 0,1 0 0,-1 0 0,0 0 0,1 0 0,-1 0 0,1 0 0,-1 0 0,1 0 0,-1 0 0,1 0 0,-1 0 0,0 0 0,1 0 0,-1 0 0,1 0 0,-1 0 0,1 0 0,-1 0 0,0 0 0,1 0 0,-1 0 0,1 0 0,-1 0 0,1 0 0,-1 0 0,1 0 0,-1 0 0,0 0 0,5 0 0,-4 0 0,4-4 0,-5 3 0,5-2 0,-4 3 0,4 0 0,-1 0 0,-3 0 0,4-3 0,-1 2 0,-2-3 0,6 4 0,-6 0 0,2 0 0,-3 0 0,3 0 0,-2 0 0,2 0 0,0-3 0,-2 2 0,2-3 0,1 4 0,-4 0 0,4 0 0,-1 0 0,-2 0 0,2 0 0,-4 0 0,1-3 0,-1 2 0,1-3 0,-1 4 0,1 0 0,-1 0 0,1 0 0,2-3 0,-1 2 0,1-2 0,2 3 0,-4 0 0,4-3 0,-5 2 0,1-3 0,-1 4 0,0 0 0,1 0 0,-1 0 0,1 0 0,-1 0 0,1 0 0,-1 0 0,0 0 0,1 0 0,-1 0 0,1 0 0,-1 0 0,1 0 0,-1 0 0,1 0 0,-1 0 0,0 0 0,4 0 0,-3 0 0,3 0 0,-3 0 0,-1 0 0,1 0 0,-1 0 0,0 0 0,1 0 0,-1 0 0,1 0 0,-1 0 0,1 0 0,-1 0 0,1 0 0,-1 0 0,0 0 0,1 0 0,-1 0 0,1 0 0,-1 0 0,1 0 0,-1 0 0,1 0 0,-1 0 0,0 0 0,1 0 0,-1 0 0,1 0 0,-1 0 0,1 0 0,-1 0 0,0 0 0,5 0 0,-4 0 0,4 0 0,-5 0 0,1 0 0,3 0 0,-2 0 0,2 0 0,0 0 0,-2 0 0,6 0 0,-6 0 0,2 0 0,-3 0 0,-1 0 0,1 0 0,3 0 0,-2 0 0,2 0 0,-4 0 0,1 0 0,-1 0 0,1 0 0,-1 0 0,1 0 0,-1 0 0,0 0 0,1 0 0,-1 0 0,1 0 0,3 0 0,-2 0 0,2 0 0,-3 0 0,-1 0 0,0 0 0,1 0 0,-1 0 0,1 0 0,7 0 0,-6 0 0,6 0 0,-8 0 0,0 0 0,1 0 0,-1 0 0,5 0 0,-4 0 0,4 0 0,-5 0 0,1 0 0,3 0 0,-3 0 0,4 0 0,-5 0 0,1 0 0,-1 0 0,1 0 0,-1 0 0,5 0 0,-4 0 0,3 0 0,-3 0 0,3 0 0,-3 0 0,3 0 0,-4 0 0,1 0 0,-1 0 0,0 4 0,1-3 0,-1 2 0,1-3 0,-1 0 0,1 0 0,-1 0 0,-3 3 0,3-2 0,-3 2 0,3-3 0,1 0 0,-1 0 0,1 0 0,-1 0 0,1 0 0,-1 4 0,1-4 0,-1 4 0,0-4 0,1 0 0,-1 0 0,1 0 0,-1 0 0,1 0 0,-1 0 0,0 0 0,1 0 0,-1 0 0,1 0 0,-1 0 0,1 0 0,-1 0 0,1 0 0,-1 0 0,0 0 0,1 0 0,-1 0 0,1 0 0,-1 0 0,1 0 0,-1 0 0,1 0 0,-1 0 0,0 0 0,1 0 0,-1 0 0,1 0 0,-1 0 0,1 0 0,-1 0 0,1 0 0,-1 3 0,0-2 0,1 2 0,-1-3 0,1 0 0,-1 0 0,1 0 0,-1 0 0,1 0 0,-1 0 0,0 0 0,1 0 0,-1 0 0,1 0 0,-1 0 0,1 0 0,-1 0 0,0 0 0,1 0 0,-1 0 0,1 0 0,-1 0 0,1 0 0,-1 0 0,1 3 0,-1-2 0,0 3 0,1-4 0,-1 0 0,1 0 0,-1 0 0,1 0 0,-1 0 0,1 0 0,-1 0 0,0 0 0,1 0 0,-1 0 0,1 0 0,-1 0 0,1 0 0,-1 0 0,1 0 0,-1 0 0,0 0 0,1 0 0,-1 0 0,1 0 0,-1 0 0,1 0 0,-1 0 0,0 0 0,1 0 0,-1 0 0,1 0 0,-1 0 0,1 0 0,-1 0 0,1 0 0,-1 0 0,0 0 0,1 0 0,3 0 0,-2 0 0,2 0 0,-3 0 0,3 0 0,-2 0 0,2 0 0,-4 0 0,5 0 0,-4 3 0,4-2 0,-1 2 0,-2-3 0,2 0 0,1 0 0,-4 0 0,3 0 0,1 0 0,-4 0 0,4 0 0,-5 0 0,1 0 0,3 0 0,-2 0 0,2 0 0,-3 3 0,-1-2 0,0 2 0,1-3 0,-1 0 0,1 0 0,-1 0 0,1 0 0,2 0 0,-1 0 0,1 0 0,-2 0 0,-1 0 0,1 0 0,-1 0 0,1 0 0,-1 0 0,0 0 0,1 0 0,-1 0 0,1 0 0,-1 0 0,1 0 0,-1 0 0,1 0 0,-1 0 0,0 0 0,1 0 0,-1 0 0,1 0 0,-1 0 0,1 0 0,-1 0 0,1 0 0,-1 0 0,0 0 0,1 0 0,-1 0 0,1 0 0,-1 0 0,1 0 0,-1 0 0,0 0 0,1 0 0,-1 0 0,1 0 0,-1 0 0,1 0 0,-1 0 0,1 0 0,-1 0 0,0 0 0,1 0 0,-1 0 0,1 0 0,-1 0 0,1 0 0,-1 0 0,1 0 0,-1 0 0,0 0 0,1 0 0,-1 0 0,1 0 0,-1 0 0,1 0 0,-1 0 0,1 0 0,-1 0 0,0 0 0,1 0 0,-1 0 0,1 0 0,-1 0 0,1 0 0,-1 0 0,0 0 0,1 0 0,-1 0 0,1 0 0,-1 0 0,1 0 0,-1 0 0,1 0 0,-1 0 0,0 0 0,1 0 0,-1 0 0,1 0 0,-1 0 0,1 0 0,-1 0 0,1 0 0,-1 0 0,0 0 0,1 0 0,-1 0 0,1 0 0,-1 0 0,1 0 0,-1 0 0,1 0 0,-1 0 0,4 0 0,-2 0 0,2 0 0,-3 0 0,-1 0 0,1 0 0,-1 0 0,1 0 0,-1 0 0,0 0 0,1 0 0,-1 0 0,1 0 0,-1 0 0,1 0 0,-1 0 0,0 0 0,1 0 0,-1 0 0,1 0 0,-1 0 0,1 0 0,-1 0 0,1 0 0,-1 0 0,0 0 0,1 0 0,-1 0 0,1 0 0,-1 0 0,1 0 0,-1 0 0,1 0 0,-1 0 0,0 0 0,1 0 0,-1 0 0,1 0 0,-1 0 0,1 0 0,-1 0 0,1 0 0,-1 0 0,0 0 0,1 0 0,-1 0 0,1 0 0,-1 0 0,1 0 0,-1 0 0,1 0 0,-1 0 0,0 0 0,1 0 0,-1 0 0,1 0 0,-1 0 0,1 0 0,-1 0 0,0 0 0,1 0 0,-1 0 0,1 0 0,-1 0 0,1 0 0,-1 0 0,1 0 0,-1 0 0,0 0 0,1 0 0,-1 0 0,1 0 0,-1 0 0,1 0 0,-1 0 0,1 0 0,-1 0 0,0 0 0,1 0 0,-1 0 0,1 0 0,-1 0 0,1 0 0,-1 0 0,1 0 0,-1 0 0,0 0 0,1 0 0,-1 0 0,1 0 0,-1 0 0,1 0 0,-1 0 0,0 0 0,1 0 0,-1 0 0,1 0 0,-1 0 0,1 0 0,-1 0 0,1 0 0,-1 0 0,0 0 0,1 0 0,-1 0 0,1 0 0,-1 0 0,1 0 0,-1 0 0,1 0 0,-1 0 0,0 0 0,1 0 0,-1 0 0,1 0 0,-1 0 0,1 0 0,-1 0 0,1 0 0,-1 0 0,0 0 0,5 0 0,-4 0 0,4 0 0,-1 0 0,-2 0 0,6 0 0,-6 0 0,2 0 0,-4 0 0,5 0 0,-4-3 0,4 2 0,-5-2 0,5 3 0,-4 0 0,4 0 0,-5 0 0,0 0 0,1 0 0,-1 0 0,1 0 0,-1 0 0,1-3 0,-1 2 0,1-3 0,-1 4 0,0 0 0,1 0 0,-1 0 0,1 0 0,-1 0 0,1 0 0,-1 0 0,1 0 0,-1 0 0,0-3 0,1 2 0,-1-2 0,1 3 0,-1 0 0,1 0 0,-1 0 0,0 0 0,1-4 0,-1 4 0,1-4 0,-1 4 0,1 0 0,-1 0 0,1 0 0,-1-3 0,0 2 0,1-2 0,-1 3 0,1 0 0,-1 0 0,1 0 0,-1 0 0,1 0 0,-1 0 0,0 0 0,1-4 0,-1 4 0,1-4 0,-1 4 0,1 0 0,-1 0 0,1 0 0,-1 0 0,0 0 0,1 0 0,-1 0 0,1 0 0,-1 0 0,1 0 0,-1 0 0,0 0 0,1 0 0,-1 0 0,1 0 0,-1 0 0,1 0 0,-1 0 0,1 0 0,-1 0 0,0 0 0,1 0 0,-1 0 0,1 0 0,-1 0 0,1 0 0,-1 0 0,1 0 0,-1 0 0,0 0 0,1 0 0,-1 0 0,1 0 0,-1-3 0,1 2 0,-1-2 0,1 3 0,-1 0 0,0 0 0,1 0 0,-1 0 0,1 0 0,-1 0 0,5 0 0,-4 0 0,4 0 0,-1 0 0,-3 0 0,4 0 0,-5 0 0,5 0 0,-4 0 0,4 0 0,-5 0 0,1 0 0,-1 0 0,0 0 0,1 0 0,-1 0 0,1 0 0,-1 0 0,1 0 0,-1 0 0,1 0 0,-1 0 0,0 0 0,1 0 0,-1 0 0,1 0 0,-1 0 0,1 0 0,-1 0 0,0 0 0,1 0 0,-1 0 0,1 0 0,-1 0 0,1 0 0,-1 0 0,1 0 0,-1 0 0,0 0 0,1 0 0,-1 0 0,1 0 0,-1 0 0,1 0 0,-1 0 0,1 0 0,-1 0 0,0 0 0,1 0 0,-1 0 0,1 0 0,-1 0 0,1 0 0,-1 0 0,1 0 0,-1 0 0,0 0 0,1 0 0,-1 0 0,1 0 0,-1 0 0,1 0 0,-1 0 0,0 0 0,1 0 0,-1 0 0,1 0 0,-1 0 0,1 0 0,-1 0 0,1 0 0,-1 0 0,0 0 0,1 0 0,-1 0 0,1 0 0,-1 0 0,1 0 0,-1 0 0,1 0 0,-1 0 0,0 0 0,1 0 0,-1 0 0,1 0 0,-1 0 0,-3-4 0,3 3 0,-3-2 0,4 3 0,-1 0 0,0 0 0,-2-3 0,1 2 0,-2-3 0,4 1 0,-1 2 0,1-5 0,-1 5 0,0-3 0,-2 1 0,1 2 0,-2-2 0,1-1 0,1 0 0,-5 0 0,2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03:20:10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24575,'11'0'0,"6"0"0,-3 0 0,6 0 0,-7 0 0,3 0 0,1 0 0,-5 0 0,4 0 0,-4 0 0,0 0 0,4 0 0,-4 0 0,5 0 0,-1 0 0,1 0 0,-1 0 0,1 0 0,4 0 0,-3 0 0,3 0 0,0 0 0,-4 0 0,9 0 0,-8 0 0,8 0 0,-8 0 0,7 0 0,-7 0 0,8 0 0,-8 0 0,3 0 0,0 0 0,-3 0 0,7 0 0,-7 0 0,3 3 0,-4-2 0,-1 3 0,1 0 0,-1-4 0,1 8 0,-1-7 0,0 2 0,1 1 0,-5-3 0,4 3 0,0-1 0,-3-2 0,2 2 0,-4 1 0,-2-3 0,2 2 0,-4-3 0,5 0 0,-4 4 0,4-4 0,-1 4 0,-2-4 0,6 3 0,-6-2 0,2 3 0,0-4 0,-2 0 0,6 0 0,-6 3 0,6-2 0,-2 2 0,-1-3 0,4 0 0,-4 0 0,8 4 0,-3-3 0,3 3 0,-4-4 0,1 0 0,-1 0 0,1 0 0,-1 3 0,1-2 0,-1 3 0,1-4 0,-1 0 0,-3 0 0,2 0 0,-3 0 0,5 0 0,-1 4 0,1-4 0,-5 4 0,4-4 0,-4 0 0,5 0 0,-5 0 0,4 0 0,-4 0 0,0 0 0,11 0 0,-8 0 0,4 0 0,-3 0 0,-8 0 0,8 0 0,-4 0 0,1 0 0,2 0 0,-7 0 0,4 0 0,-1 0 0,-2 0 0,2 0 0,1 0 0,-4 0 0,4 0 0,-1 0 0,-3 0 0,4 0 0,-5 0 0,1 0 0,-1 0 0,1 0 0,-1 0 0,1 0 0,-1 0 0,0 0 0,1 0 0,-1 0 0,5 0 0,-4 0 0,8 0 0,-8 0 0,8 0 0,-8 0 0,4 0 0,-5 0 0,4 0 0,2 0 0,8 0 0,-3 0 0,8 4 0,-4 1 0,5 4 0,0-4 0,0 3 0,-5-7 0,4 3 0,-8 0 0,3-3 0,-4 2 0,4 1 0,-4-3 0,5 3 0,-6-4 0,0 0 0,1 0 0,-1 0 0,1 0 0,4 0 0,-3 0 0,3 4 0,0-3 0,-3 3 0,3-4 0,0 0 0,-3 0 0,8 0 0,-9 0 0,9 0 0,-8 0 0,8 0 0,-9 0 0,4 0 0,-4 0 0,4 0 0,-3 0 0,8 0 0,-9 0 0,4 0 0,1 0 0,-5 0 0,4 0 0,-4 0 0,4 0 0,-3 0 0,7 0 0,-2 0 0,-1 0 0,16 0 0,-13 0 0,15 0 0,-13 0 0,0 0 0,0 0 0,0-4 0,0 3 0,0-3 0,0-1 0,0 4 0,0-3 0,0 4 0,-5-3 0,4 2 0,-8-3 0,3 0 0,-4 3 0,4-2 0,-4 3 0,5 0 0,-10 0 0,4-4 0,-4 3 0,4-3 0,1 4 0,3 0 0,-3 0 0,-1 0 0,-1 0 0,-2 0 0,-1-3 0,4 2 0,-4-2 0,4 3 0,1 0 0,-1 0 0,1 0 0,4 0 0,-3 0 0,3 0 0,0 0 0,-3 0 0,3 0 0,0 0 0,-3 0 0,7 0 0,-7 0 0,8 0 0,-8 0 0,8 0 0,-9 0 0,21 0 0,-17 0 0,12 0 0,-12 0 0,-3 0 0,8 0 0,-9 0 0,4 0 0,-4 0 0,4 0 0,-3 0 0,3 0 0,-5 0 0,1 0 0,-1 0 0,1 0 0,-1 0 0,1 0 0,-1 0 0,1 0 0,-1 0 0,0 0 0,1 0 0,-1 0 0,8 0 0,-6 0 0,6 0 0,-7 0 0,-1 0 0,1 0 0,-1 0 0,1 0 0,-1 0 0,-4-4 0,4 4 0,-8-4 0,4 4 0,-1-3 0,-2 2 0,2-3 0,1 0 0,-4 3 0,4-2 0,-5-1 0,0 3 0,1-2 0,-1 3 0,5-4 0,-4 3 0,4-6 0,-2 6 0,-1-5 0,1 5 0,-2-2 0,-4-1 0,3 3 0,-7-5 0,4 5 0,-4-3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03:20:15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0 143 24575,'13'0'0,"2"0"0,-2 0 0,-1 0 0,8 0 0,-1 0 0,3 0 0,-1 0 0,0 0 0,-7 0 0,6 0 0,-11 0 0,2 0 0,-4 0 0,1 0 0,-1 0 0,1 0 0,-1 0 0,5 0 0,-4 0 0,12 0 0,-6 0 0,7 0 0,-5 0 0,1 0 0,-1 0 0,1 0 0,-5 0 0,0 0 0,-5 0 0,1 0 0,-1 0 0,1 0 0,-1 0 0,0 0 0,5 0 0,5 0 0,1 0 0,8 0 0,-4 0 0,5 0 0,-5 0 0,4-4 0,-8 3 0,8-3 0,-9 4 0,9-4 0,-8 3 0,3-3 0,0 0 0,-3 3 0,8-4 0,-4 1 0,5 3 0,0-3 0,0 4 0,0-4 0,0 3 0,6-3 0,-5 0 0,5 3 0,-6-3 0,0 4 0,0-4 0,0 3 0,0-3 0,0 4 0,0 0 0,0 0 0,0 0 0,6 0 0,-5-4 0,5 3 0,-1-3 0,-3 0 0,3 3 0,13-7 0,-14 7 0,14-3 0,-13-1 0,-3 4 0,3-3 0,-5 4 0,6-5 0,-5 4 0,5-3 0,-1 4 0,-3 0 0,9 0 0,-4 0 0,0 0 0,4 0 0,2 0 0,0 0 0,6 0 0,0-5 0,-6 4 0,12-4 0,-5 5 0,0 0 0,5 0 0,-5 0 0,24-4 0,-14 2 0,14-2 0,-18 4 0,0 0 0,1 0 0,6 0 0,-5 0 0,12 0 0,-13 0 0,7-5 0,-8 4 0,0-4 0,0 5 0,0 0 0,1 0 0,-7 0 0,4 0 0,-10 0 0,5 0 0,-7 0 0,-5 0 0,4 0 0,-10 0 0,5 0 0,-6 0 0,3 0 0,-3 0 0,-6 0 0,-5 0 0,-8 0 0,-1 0 0,1 0 0,-1 0 0,1 0 0,-4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03:20:25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1 225 24575,'16'0'0,"-3"0"0,7 0 0,-6 0 0,7 0 0,-5 0 0,1 0 0,-1 0 0,1 0 0,-1 0 0,-3 0 0,7 0 0,-11 0 0,16 0 0,-11 0 0,7 0 0,0 0 0,-3 0 0,8 0 0,-4-4 0,5 3 0,0-3 0,0 0 0,0 3 0,0-7 0,6 3 0,-5-1 0,5-2 0,-6 7 0,0-7 0,0 7 0,6-3 0,-10 0 0,9 3 0,-10-3 0,0 1 0,4 2 0,-8-3 0,3 4 0,-5 0 0,6 0 0,-5 0 0,4 0 0,-8 0 0,2 0 0,-2 0 0,-1 0 0,4 0 0,-8 0 0,8 0 0,-8 0 0,7 0 0,-2 0 0,-1 0 0,4-4 0,-4 3 0,12-2 0,-6 3 0,6 0 0,-7 0 0,-1 0 0,5 0 0,-3 0 0,3 0 0,-4-4 0,4 3 0,-4-3 0,4 4 0,-4 0 0,-1 0 0,1 0 0,-1 0 0,-3 0 0,2 0 0,-2 0 0,-1 0 0,4 0 0,-4 0 0,5 0 0,-5 0 0,7 0 0,-6 0 0,3 0 0,-1 0 0,-6 0 0,2 0 0,1 0 0,-4 0 0,7 0 0,-6 0 0,6 0 0,-2 0 0,3 0 0,1 0 0,4 0 0,-3 0 0,7 0 0,-7 0 0,3 0 0,0 0 0,2 0 0,4 0 0,-5 0 0,4 0 0,-4 0 0,5 0 0,1 0 0,-1-4 0,5 3 0,-3-3 0,3 4 0,1 0 0,-5 0 0,10 0 0,-10-4 0,10 3 0,-9-3 0,9 4 0,-4 0 0,0 0 0,-2 0 0,1 0 0,-5 0 0,5 0 0,-1 0 0,-3-4 0,3 3 0,-10-3 0,4 4 0,-3 0 0,-1-4 0,-1 3 0,0-2 0,-3-1 0,3 3 0,-4-3 0,-1 4 0,1-3 0,4 2 0,-4-3 0,5 0 0,-6 3 0,0-2 0,1 3 0,-1-4 0,1 3 0,-1-3 0,1 4 0,4 0 0,-3 0 0,7 0 0,-7 0 0,8 0 0,-8-3 0,7 2 0,-2-3 0,-1 4 0,4 0 0,4 0 0,-1 0 0,0 0 0,-3 0 0,-3 0 0,-1 0 0,4 0 0,-9 0 0,9 0 0,-3 0 0,-1 0 0,-1 0 0,0 0 0,-3 0 0,8 0 0,-9 0 0,5 0 0,-1 0 0,-4 0 0,5 0 0,-6 0 0,5 0 0,-3 0 0,3 0 0,3 0 0,-6 0 0,6 0 0,-8 0 0,1 0 0,-1 0 0,-3 0 0,2 0 0,-2 0 0,3 0 0,1 0 0,-1 0 0,0 0 0,1 0 0,-1 0 0,1-4 0,-1 3 0,1-2 0,-1 3 0,1 0 0,-5-4 0,4 3 0,-4-2 0,5 3 0,-1 0 0,0 0 0,4 0 0,-2 0 0,1 0 0,-2 0 0,-1-4 0,1 3 0,-1-2 0,1 3 0,-1 0 0,1 0 0,-5 0 0,3-4 0,-2 3 0,3-3 0,1 4 0,-1 0 0,1 0 0,4 0 0,-3 0 0,3 0 0,-5 0 0,1 0 0,4-4 0,-4 3 0,17-3 0,-10 4 0,5 0 0,-3 0 0,-8 0 0,8 0 0,-4 0 0,1-4 0,2 4 0,-7-4 0,8 4 0,-4 0 0,1 0 0,3 0 0,-9 0 0,9 0 0,-4 0 0,1 0 0,-2 0 0,0 0 0,-3 0 0,8 0 0,-9 0 0,4 0 0,3-4 0,-5 3 0,4-3 0,-6 4 0,-1 0 0,5 0 0,-3 0 0,3 0 0,-4 0 0,-1 0 0,1 0 0,-1 0 0,1 0 0,-1 0 0,-4 0 0,4 0 0,-4 0 0,5 0 0,-1 0 0,1 0 0,-1 0 0,1 0 0,-1 0 0,5 0 0,-3 0 0,3 0 0,8 0 0,-10 0 0,14 0 0,-15 0 0,3 0 0,-4 0 0,4 0 0,-4 0 0,5 0 0,-6 0 0,0 0 0,1 4 0,-1-3 0,1 3 0,-1-1 0,5-2 0,-3 3 0,3-4 0,-4 4 0,-1-3 0,1 2 0,-1-3 0,1 4 0,-1-3 0,0 2 0,1-3 0,3 4 0,-3-3 0,3 3 0,-4-1 0,-3-2 0,2 3 0,-2 0 0,-1-4 0,4 4 0,-4-4 0,4 0 0,1 0 0,-5 3 0,4-2 0,-4 3 0,5-4 0,-1 0 0,1 0 0,-1 0 0,1 0 0,-1 0 0,5 0 0,-3 0 0,3 0 0,7 0 0,-3 0 0,4 0 0,-3 0 0,-3 0 0,4 4 0,0-3 0,0 3 0,0-4 0,0 0 0,0 0 0,5 0 0,-3 0 0,3 0 0,-5 0 0,6 0 0,-5 0 0,10 0 0,-9 0 0,3 0 0,-5 0 0,6 0 0,-5 0 0,5 0 0,6 0 0,-9 0 0,9 0 0,-12 0 0,0 0 0,0 0 0,0 0 0,0 0 0,-4 0 0,3 0 0,-4 0 0,5 0 0,-5 0 0,4 0 0,-8 0 0,8 0 0,-9 0 0,5 0 0,-1 0 0,-4 0 0,5 0 0,-6 0 0,1 0 0,-1 0 0,0 0 0,1 0 0,7 0 0,-6 0 0,6 0 0,-8 0 0,1 0 0,-1 0 0,1 0 0,-1 0 0,0 0 0,1 0 0,-1 0 0,1 0 0,-1 0 0,1 0 0,-1 0 0,1 0 0,-1 0 0,1 0 0,4 0 0,-4 0 0,5 0 0,-1 0 0,-4 0 0,9 0 0,-8 0 0,8 0 0,-1 0 0,3 0 0,-4 0 0,2 0 0,-8 0 0,3 0 0,0 0 0,-3 0 0,3 0 0,-4 0 0,-1 0 0,1 0 0,-1 0 0,0 0 0,1 0 0,-1 0 0,1 0 0,-5 0 0,4 0 0,-4 0 0,1 0 0,2 0 0,-2 0 0,-1 0 0,3 0 0,-2 0 0,7 0 0,-7 0 0,6 0 0,-7 0 0,5 0 0,-1 0 0,1 0 0,4 0 0,-4 0 0,9 0 0,-3 0 0,4 0 0,5 0 0,-3 0 0,3 0 0,-5 0 0,6 0 0,-5 0 0,5 0 0,-6 0 0,0 0 0,0 0 0,0 0 0,0 0 0,7 0 0,-5 0 0,1 0 0,-9 0 0,-4 0 0,-1 0 0,0 0 0,1 0 0,-1 0 0,1 0 0,-1 0 0,1 0 0,-1 0 0,-3 0 0,2 0 0,-2 0 0,-1 0 0,4 0 0,-8 0 0,7 0 0,-6 0 0,2 0 0,1 0 0,-4 0 0,11 0 0,-10 0 0,6 0 0,-4 0 0,-2 0 0,2 0 0,1 0 0,-4 0 0,4 0 0,-1 0 0,-2 0 0,2 0 0,0-4 0,-2 3 0,2-6 0,-3 6 0,3-2 0,-2-1 0,2 3 0,-3-2 0,3-1 0,-3 3 0,4-2 0,-5 3 0,4-4 0,-3 0 0,3-3 0,-7 2 0,0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03:20:29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24575,'16'0'0,"1"0"0,-5 0 0,4 0 0,-4 0 0,4 0 0,1 0 0,-5 0 0,4 0 0,-4 0 0,5 0 0,-5 0 0,4 0 0,-4 0 0,9 0 0,-3 0 0,3 0 0,-4 0 0,4 0 0,-4 0 0,5 0 0,-6 0 0,0 0 0,1 0 0,4 0 0,-3 0 0,3 0 0,-5 0 0,1 0 0,-5 0 0,4 0 0,-4 0 0,5 0 0,-1 0 0,-3 0 0,2 0 0,-3 0 0,5 0 0,-1 0 0,1 0 0,-1 0 0,1 0 0,-1 0 0,5 0 0,-3 0 0,11 0 0,-6 0 0,2 0 0,0 0 0,-7 0 0,8 0 0,-8 0 0,7 0 0,-7 0 0,3 0 0,0 0 0,2 0 0,-1 0 0,-1 0 0,0 0 0,-3 0 0,8 0 0,-4 0 0,1 0 0,3 0 0,-4 0 0,0 0 0,4 0 0,-8 0 0,15 0 0,-9 0 0,6 0 0,-9 0 0,0 0 0,-3 0 0,3 0 0,0 0 0,-3 0 0,8 0 0,-9 0 0,9 0 0,-8 0 0,8 0 0,-9 0 0,9 0 0,-8 0 0,8 0 0,-9 0 0,9 0 0,-3 0 0,-1 0 0,4 0 0,-4 0 0,5 0 0,-4 0 0,15 0 0,-8 0 0,11 0 0,-9 0 0,-5 0 0,0 0 0,0 0 0,1 0 0,-1 0 0,-5 0 0,4 0 0,-9 0 0,9 0 0,-8 0 0,8 0 0,-8 0 0,3 0 0,-5 0 0,1 0 0,-1 0 0,1 0 0,-5 0 0,3 0 0,-2 0 0,3 0 0,-3 0 0,10 0 0,-9 0 0,10 0 0,-8 0 0,1 0 0,-1 0 0,0 0 0,1 0 0,-1 0 0,6 4 0,-5-3 0,4 3 0,1-4 0,-5 0 0,9 0 0,-8 0 0,3 0 0,0 0 0,1 0 0,1 0 0,3 0 0,-9 4 0,9-3 0,-8 2 0,15-3 0,-14 0 0,15 0 0,-17 0 0,4 0 0,-4 0 0,-1 0 0,1 0 0,4 0 0,-3 0 0,3 0 0,-5 0 0,5 0 0,-3 0 0,3 0 0,-4 0 0,-1 0 0,5 0 0,-3 0 0,3 0 0,-4 0 0,-1 0 0,5 0 0,-3 0 0,3 0 0,-4 0 0,11 0 0,-4 0 0,6 0 0,-4 0 0,-4 0 0,5 0 0,0 0 0,0 0 0,6 0 0,-5 0 0,5 4 0,-1-3 0,-3 3 0,9-4 0,-10 0 0,10 0 0,-4 0 0,0 4 0,4-3 0,-4 3 0,5-4 0,0 0 0,1 0 0,-1 0 0,24 5 0,-18-4 0,18 4 0,-23-5 0,-1 0 0,0 0 0,1 0 0,5 0 0,-4 0 0,5 0 0,-7 4 0,0-2 0,-5 2 0,4-4 0,-4 0 0,0 0 0,4 4 0,-10-3 0,5 4 0,-11-5 0,4 0 0,-3 0 0,-1 0 0,-1 0 0,8 0 0,-10 0 0,10 0 0,-17 0 0,3 0 0,-2 0 0,3 0 0,-3 0 0,2 0 0,-6 0 0,6 0 0,-2 0 0,-1 0 0,4 0 0,-8 0 0,7 0 0,-2 0 0,-1 3 0,4-2 0,-8 2 0,8-3 0,-8 0 0,8 0 0,-8 0 0,11 0 0,-10 0 0,6 0 0,-8 0 0,1 0 0,-1 0 0,1 0 0,-1 3 0,1-2 0,-1 3 0,0-4 0,1 0 0,-4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03:20:43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24575,'0'7'0,"0"1"0,0-1 0,0 1 0,0 3 0,-4-3 0,4 4 0,-8-1 0,8-2 0,-8 2 0,8-3 0,-7 3 0,6-2 0,-6 2 0,6-4 0,-6 1 0,6-1 0,-2 1 0,-1-1 0,4 1 0,-4-1 0,4 1 0,0-1 0,-3-3 0,2-4 0,-2-1 0,3-2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3T03:20:46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24575,'7'0'0,"1"0"0,-1 0 0,0 0 0,1 0 0,-1 0 0,1 0 0,-1 0 0,1 0 0,-1 0 0,1 0 0,-1 0 0,0 0 0,1 0 0,-1 0 0,1 0 0,-1 0 0,1 0 0,-1 0 0,1 0 0,-1 0 0,0 0 0,1 0 0,-1 0 0,1 0 0,-1 0 0,1 0 0,-1 0 0,1 0 0,-1 0 0,0 0 0,1 0 0,-1 0 0,5 0 0,-4-4 0,8 4 0,-4-4 0,5 1 0,-1 2 0,0-7 0,1 7 0,-1-2 0,1-1 0,-1 3 0,1-3 0,-1 1 0,1 2 0,-1-3 0,-3 4 0,2-4 0,-6 3 0,2-2 0,0 3 0,-2 0 0,2 0 0,-3 0 0,-1 0 0,1 0 0,-1 0 0,1 0 0,-1 0 0,4 0 0,-2 0 0,2 0 0,-3-4 0,-1 3 0,5-2 0,-4 3 0,4 0 0,-1 0 0,-3-3 0,8 2 0,-4-3 0,1 4 0,6 0 0,-6-3 0,3 2 0,-1-3 0,-2 4 0,-1-3 0,3 2 0,-2-6 0,-1 6 0,4-3 0,-8 4 0,8-3 0,-8 2 0,8-3 0,-8 4 0,7-4 0,-6 3 0,2-2 0,1 3 0,-4 0 0,8 0 0,-8 0 0,4 0 0,-1 0 0,1 0 0,4 0 0,-4-4 0,-1 3 0,-3-2 0,3 3 0,-2 0 0,2 0 0,-3 0 0,3 0 0,-3 0 0,4 0 0,-5 0 0,1 0 0,-1 0 0,1 0 0,-1 0 0,1 0 0,-1 0 0,0 0 0,1 0 0,-1 0 0,1 0 0,3 0 0,2 0 0,-1 0 0,4 0 0,-8 0 0,11 0 0,-6 0 0,7 0 0,-4 0 0,1 0 0,-1 0 0,1 0 0,-5 0 0,4 0 0,-4 0 0,0 0 0,4 0 0,-8 0 0,8 0 0,-8 0 0,8 0 0,-8 0 0,4 0 0,-5 0 0,1 0 0,-1 0 0,0 0 0,1 0 0,-1 0 0,4 0 0,-3 0 0,3 0 0,-4 0 0,1 0 0,-1 0 0,1 0 0,-1 0 0,5 0 0,-4 0 0,4 0 0,-1 0 0,-3 0 0,8 0 0,-8 0 0,8 0 0,-4 0 0,5 0 0,4 0 0,-3 0 0,3 0 0,0 0 0,1 0 0,1 0 0,3 0 0,-4 0 0,5 0 0,0 0 0,0 0 0,0 0 0,0 0 0,0 0 0,6 0 0,-5 0 0,5 0 0,-6 0 0,0 0 0,5 0 0,-3 0 0,3 0 0,-5 0 0,0 0 0,0 0 0,1 0 0,4 0 0,-8 0 0,7 0 0,-9 0 0,23 0 0,-14 0 0,14 0 0,-18 0 0,0 0 0,6 0 0,-5 0 0,5 0 0,-6 0 0,0 0 0,0 0 0,0 0 0,0 0 0,-5 0 0,4 0 0,-4 0 0,5 0 0,1 0 0,-1 0 0,0 0 0,-5 0 0,4 0 0,-4 0 0,5 0 0,-4 0 0,3 0 0,8 0 0,-4 0 0,4 0 0,-8 0 0,-3 0 0,9 0 0,-3 0 0,3 0 0,-5 0 0,0 0 0,0 0 0,0 0 0,0 0 0,6 0 0,-5 0 0,5 0 0,-6 0 0,0 0 0,5 0 0,-3 0 0,3 0 0,1 0 0,-5 0 0,10 0 0,8 0 0,-9 0 0,13 0 0,-16 0 0,0 0 0,-2 0 0,1 0 0,1 0 0,0 0 0,4 0 0,-4 0 0,0 0 0,3 0 0,-3 0 0,6 0 0,5 0 0,-4 0 0,5 0 0,-1 0 0,2 0 0,6 0 0,1 0 0,6 0 0,2 0 0,6 5 0,-6-4 0,-3 7 0,3 1 0,21-7-552,-13 7 1,1-1 551,25-6 0,-45 3 0,2 1 0,4-2 0,0 0 0,-3 0 0,-1-1-330,37 3 330,9-6 0,-26 0 0,14 0 0,-18 0 0,-9 0 0,-12 0 0,-3 0 0,-6 0 1084,-5 0-1084,-1 0 349,-6-4-349,0-1 0,-5-4 0,-1 4 0,1-2 0,-5 2 0,8-4 0,-12 5 0,2-3 0,-8 6 0,1-3 0,-1 1 0,1 2 0,-1-2 0,-3-1 0,-1 4 0,-3-4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F7EF6-F373-3046-B27F-D8BD619E5E1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7A5D6-07CE-2F4C-B81B-42F9EBFE740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163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7A5D6-07CE-2F4C-B81B-42F9EBFE7400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660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7A5D6-07CE-2F4C-B81B-42F9EBFE7400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116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7A5D6-07CE-2F4C-B81B-42F9EBFE7400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84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494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709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11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8006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75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418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298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215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655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009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877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368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832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000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172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429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826D7-A7E1-7641-B38D-75FE7D54753C}" type="datetimeFigureOut">
              <a:rPr lang="es-ES_tradnl" smtClean="0"/>
              <a:t>06/11/2020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862DD2-9FA2-5647-BDE1-A739E6A61F5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256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6.xml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8.png"/><Relationship Id="rId17" Type="http://schemas.openxmlformats.org/officeDocument/2006/relationships/customXml" Target="../ink/ink8.xml"/><Relationship Id="rId2" Type="http://schemas.openxmlformats.org/officeDocument/2006/relationships/customXml" Target="../ink/ink1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7.png"/><Relationship Id="rId19" Type="http://schemas.openxmlformats.org/officeDocument/2006/relationships/customXml" Target="../ink/ink9.xml"/><Relationship Id="rId4" Type="http://schemas.openxmlformats.org/officeDocument/2006/relationships/image" Target="../media/image14.png"/><Relationship Id="rId9" Type="http://schemas.openxmlformats.org/officeDocument/2006/relationships/customXml" Target="../ink/ink4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n de Brenda Torrecillas en Covers | Caratula para niños ...">
            <a:extLst>
              <a:ext uri="{FF2B5EF4-FFF2-40B4-BE49-F238E27FC236}">
                <a16:creationId xmlns:a16="http://schemas.microsoft.com/office/drawing/2014/main" xmlns="" id="{14B137E5-38A1-F64B-B02A-C107E16D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762AB90-8BE7-064F-A912-80D572D88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12" y="0"/>
            <a:ext cx="1556229" cy="190637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11899F3-3B4B-144A-98CF-79CF2FA2E607}"/>
              </a:ext>
            </a:extLst>
          </p:cNvPr>
          <p:cNvSpPr/>
          <p:nvPr/>
        </p:nvSpPr>
        <p:spPr>
          <a:xfrm>
            <a:off x="4348011" y="1215509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latin typeface="Trebuchet MS" panose="020B0703020202090204" pitchFamily="34" charset="0"/>
              </a:rPr>
              <a:t>Colegio Hermanos Carrera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6381EE3-072A-B440-842D-1EF834497479}"/>
              </a:ext>
            </a:extLst>
          </p:cNvPr>
          <p:cNvSpPr/>
          <p:nvPr/>
        </p:nvSpPr>
        <p:spPr>
          <a:xfrm>
            <a:off x="4025641" y="3121879"/>
            <a:ext cx="5387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L" b="1" dirty="0">
                <a:latin typeface="Gill Sans MT" panose="020B0502020104020203"/>
              </a:rPr>
              <a:t>Profesora Jefe : Lidia Núñez López </a:t>
            </a:r>
          </a:p>
          <a:p>
            <a:pPr lvl="0">
              <a:defRPr/>
            </a:pPr>
            <a:r>
              <a:rPr lang="es-CL" b="1" dirty="0">
                <a:latin typeface="Trebuchet MS" panose="020B0603020202020204"/>
              </a:rPr>
              <a:t>Asignatura : Lenguaje y comunicación</a:t>
            </a:r>
          </a:p>
          <a:p>
            <a:pPr lvl="0">
              <a:defRPr/>
            </a:pPr>
            <a:r>
              <a:rPr lang="es-CL" b="1" dirty="0">
                <a:latin typeface="Trebuchet MS" panose="020B0603020202020204"/>
              </a:rPr>
              <a:t>Curso: 3 básico  </a:t>
            </a:r>
          </a:p>
        </p:txBody>
      </p:sp>
    </p:spTree>
    <p:extLst>
      <p:ext uri="{BB962C8B-B14F-4D97-AF65-F5344CB8AC3E}">
        <p14:creationId xmlns:p14="http://schemas.microsoft.com/office/powerpoint/2010/main" val="11880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51AE08E-DA17-454B-B896-7D0A0FDEA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8" t="6271" r="5057"/>
          <a:stretch/>
        </p:blipFill>
        <p:spPr>
          <a:xfrm>
            <a:off x="1288472" y="901138"/>
            <a:ext cx="10744200" cy="5437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8960C08-052A-8D49-9270-856641D6BDF9}"/>
              </a:ext>
            </a:extLst>
          </p:cNvPr>
          <p:cNvSpPr txBox="1"/>
          <p:nvPr/>
        </p:nvSpPr>
        <p:spPr>
          <a:xfrm>
            <a:off x="5101936" y="3532909"/>
            <a:ext cx="115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Ejemplo</a:t>
            </a:r>
            <a:r>
              <a:rPr lang="es-ES_tradnl" dirty="0"/>
              <a:t>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33967B03-45AE-E746-9308-139CA1401C31}"/>
              </a:ext>
            </a:extLst>
          </p:cNvPr>
          <p:cNvCxnSpPr/>
          <p:nvPr/>
        </p:nvCxnSpPr>
        <p:spPr>
          <a:xfrm flipH="1">
            <a:off x="4301836" y="3902241"/>
            <a:ext cx="613064" cy="451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DBB3F9BE-31CA-0A4A-BF23-06B5ADC0A003}"/>
              </a:ext>
            </a:extLst>
          </p:cNvPr>
          <p:cNvCxnSpPr/>
          <p:nvPr/>
        </p:nvCxnSpPr>
        <p:spPr>
          <a:xfrm>
            <a:off x="6224153" y="3855482"/>
            <a:ext cx="872837" cy="5450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E7C07D5-7A49-534B-9831-DBE0D8AD5F8E}"/>
              </a:ext>
            </a:extLst>
          </p:cNvPr>
          <p:cNvSpPr txBox="1"/>
          <p:nvPr/>
        </p:nvSpPr>
        <p:spPr>
          <a:xfrm>
            <a:off x="2119745" y="124691"/>
            <a:ext cx="7366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latin typeface="Trebuchet MS" panose="020B0703020202090204" pitchFamily="34" charset="0"/>
              </a:rPr>
              <a:t>Para desarrollar las actividades guíate por los ejemplos dados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F722A45-3044-134E-84D5-C3BF94853F33}"/>
              </a:ext>
            </a:extLst>
          </p:cNvPr>
          <p:cNvSpPr txBox="1"/>
          <p:nvPr/>
        </p:nvSpPr>
        <p:spPr>
          <a:xfrm>
            <a:off x="8759546" y="1428063"/>
            <a:ext cx="267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Completa</a:t>
            </a:r>
            <a:r>
              <a:rPr lang="es-ES_tradnl" dirty="0"/>
              <a:t>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85562CE2-D9DE-AF44-856D-AD05D62BBFFD}"/>
              </a:ext>
            </a:extLst>
          </p:cNvPr>
          <p:cNvCxnSpPr>
            <a:cxnSpLocks/>
          </p:cNvCxnSpPr>
          <p:nvPr/>
        </p:nvCxnSpPr>
        <p:spPr>
          <a:xfrm>
            <a:off x="9485864" y="1842577"/>
            <a:ext cx="0" cy="322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18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0567716-150F-7A4E-BFCA-D4C7DDCE8FB3}"/>
              </a:ext>
            </a:extLst>
          </p:cNvPr>
          <p:cNvSpPr txBox="1"/>
          <p:nvPr/>
        </p:nvSpPr>
        <p:spPr>
          <a:xfrm>
            <a:off x="2202873" y="550718"/>
            <a:ext cx="7388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latin typeface="Trebuchet MS" panose="020B0703020202090204" pitchFamily="34" charset="0"/>
              </a:rPr>
              <a:t>II.- Ahora te toca trabajar  en las actividades  3-4-5  del texto 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xmlns="" id="{BF14337E-7F81-A248-984D-7C649030D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829813"/>
              </p:ext>
            </p:extLst>
          </p:nvPr>
        </p:nvGraphicFramePr>
        <p:xfrm>
          <a:off x="2813939" y="1417320"/>
          <a:ext cx="7109379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4043">
                  <a:extLst>
                    <a:ext uri="{9D8B030D-6E8A-4147-A177-3AD203B41FA5}">
                      <a16:colId xmlns:a16="http://schemas.microsoft.com/office/drawing/2014/main" xmlns="" val="3302389057"/>
                    </a:ext>
                  </a:extLst>
                </a:gridCol>
                <a:gridCol w="3625336">
                  <a:extLst>
                    <a:ext uri="{9D8B030D-6E8A-4147-A177-3AD203B41FA5}">
                      <a16:colId xmlns:a16="http://schemas.microsoft.com/office/drawing/2014/main" xmlns="" val="1977437522"/>
                    </a:ext>
                  </a:extLst>
                </a:gridCol>
              </a:tblGrid>
              <a:tr h="1106488">
                <a:tc>
                  <a:txBody>
                    <a:bodyPr/>
                    <a:lstStyle/>
                    <a:p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1.-</a:t>
                      </a:r>
                      <a:r>
                        <a:rPr lang="es-ES_tradnl" sz="1800" kern="1200" noProof="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¿Qué texto acabas de leer: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sz="1800" kern="1200" noProof="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Un poema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sz="1800" kern="1200" noProof="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Un texto informativo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sz="1800" kern="1200" noProof="0" dirty="0">
                          <a:solidFill>
                            <a:schemeClr val="tx1"/>
                          </a:solidFill>
                          <a:effectLst/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Un cuento </a:t>
                      </a:r>
                    </a:p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2.- ¿ Cuál es el propósito de texto?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Narrar una historia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No tiene ningún propósito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CL" sz="1800" dirty="0">
                          <a:latin typeface="Trebuchet MS" panose="020B0703020202090204" pitchFamily="34" charset="0"/>
                        </a:rPr>
                        <a:t>Tiene como propósito, narrar una historia para entretener al lector</a:t>
                      </a: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5212099"/>
                  </a:ext>
                </a:extLst>
              </a:tr>
              <a:tr h="998710">
                <a:tc>
                  <a:txBody>
                    <a:bodyPr/>
                    <a:lstStyle/>
                    <a:p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3.- La estructura de un cuento  es: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Inicio- desarrollo- final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Introducción-cuerpo-final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Introducción-desarrollo –conclusión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4.- El texto que leíste  corresponde al género: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Literario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No literario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noProof="0" dirty="0">
                          <a:latin typeface="Trebuchet MS" panose="020B0703020202090204" pitchFamily="34" charset="0"/>
                        </a:rPr>
                        <a:t>Lírico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6254497"/>
                  </a:ext>
                </a:extLst>
              </a:tr>
            </a:tbl>
          </a:graphicData>
        </a:graphic>
      </p:graphicFrame>
      <p:pic>
        <p:nvPicPr>
          <p:cNvPr id="4" name="Imagen 3" descr="EXIT TICKET editables PARA EVALUAR EL PROCESO -Orientacion Andujar">
            <a:extLst>
              <a:ext uri="{FF2B5EF4-FFF2-40B4-BE49-F238E27FC236}">
                <a16:creationId xmlns:a16="http://schemas.microsoft.com/office/drawing/2014/main" xmlns="" id="{26D86912-DFD5-C846-B606-B81E3C68D8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52"/>
          <a:stretch>
            <a:fillRect/>
          </a:stretch>
        </p:blipFill>
        <p:spPr bwMode="auto">
          <a:xfrm>
            <a:off x="1918589" y="1417320"/>
            <a:ext cx="895350" cy="51663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737BDC37-F8EC-5548-9BF2-3AD38CBCF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049646"/>
              </p:ext>
            </p:extLst>
          </p:nvPr>
        </p:nvGraphicFramePr>
        <p:xfrm>
          <a:off x="2833868" y="5166360"/>
          <a:ext cx="708945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9450">
                  <a:extLst>
                    <a:ext uri="{9D8B030D-6E8A-4147-A177-3AD203B41FA5}">
                      <a16:colId xmlns:a16="http://schemas.microsoft.com/office/drawing/2014/main" xmlns="" val="3783729829"/>
                    </a:ext>
                  </a:extLst>
                </a:gridCol>
              </a:tblGrid>
              <a:tr h="1417320">
                <a:tc>
                  <a:txBody>
                    <a:bodyPr/>
                    <a:lstStyle/>
                    <a:p>
                      <a:r>
                        <a:rPr lang="es-ES_tradnl" dirty="0">
                          <a:latin typeface="Trebuchet MS" panose="020B0703020202090204" pitchFamily="34" charset="0"/>
                        </a:rPr>
                        <a:t>5.- El texto que acabas de leer nos habla principalmente de: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Un niño y su mama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Un niño que no se baña y le crece un árbol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s-ES_tradnl" dirty="0">
                          <a:latin typeface="Trebuchet MS" panose="020B0703020202090204" pitchFamily="34" charset="0"/>
                        </a:rPr>
                        <a:t>Un niño que se baña mucho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287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91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7539016-321D-DC44-A90F-67B32F7F9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809" y="436418"/>
            <a:ext cx="10079182" cy="59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2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4C5F513-A8FC-ED4C-AEDD-10281B37E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58" r="2415" b="1375"/>
          <a:stretch/>
        </p:blipFill>
        <p:spPr>
          <a:xfrm>
            <a:off x="0" y="793532"/>
            <a:ext cx="12192000" cy="60644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CFAA3E2-6179-6444-AD4B-19FBE0F491A6}"/>
              </a:ext>
            </a:extLst>
          </p:cNvPr>
          <p:cNvSpPr txBox="1"/>
          <p:nvPr/>
        </p:nvSpPr>
        <p:spPr>
          <a:xfrm>
            <a:off x="3352800" y="157655"/>
            <a:ext cx="4601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solidFill>
                  <a:schemeClr val="accent1"/>
                </a:solidFill>
                <a:latin typeface="Trebuchet MS" panose="020B0703020202090204" pitchFamily="34" charset="0"/>
              </a:rPr>
              <a:t>NORMAS TRABAJO VIRTUAL </a:t>
            </a:r>
          </a:p>
        </p:txBody>
      </p:sp>
    </p:spTree>
    <p:extLst>
      <p:ext uri="{BB962C8B-B14F-4D97-AF65-F5344CB8AC3E}">
        <p14:creationId xmlns:p14="http://schemas.microsoft.com/office/powerpoint/2010/main" val="241998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3DE3ACE-EA18-4242-BEB0-C1EC2E58F0E8}"/>
              </a:ext>
            </a:extLst>
          </p:cNvPr>
          <p:cNvSpPr txBox="1"/>
          <p:nvPr/>
        </p:nvSpPr>
        <p:spPr>
          <a:xfrm>
            <a:off x="1547221" y="909662"/>
            <a:ext cx="80777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u="sng" dirty="0">
                <a:latin typeface="Trebuchet MS" panose="020B0703020202090204" pitchFamily="34" charset="0"/>
              </a:rPr>
              <a:t>Objetivo: </a:t>
            </a:r>
            <a:r>
              <a:rPr lang="es-ES_tradnl" dirty="0">
                <a:latin typeface="Trebuchet MS" panose="020B0703020202090204" pitchFamily="34" charset="0"/>
              </a:rPr>
              <a:t>Demostrar comprensión del cuento </a:t>
            </a:r>
            <a:r>
              <a:rPr lang="es-ES_tradnl" dirty="0" smtClean="0">
                <a:latin typeface="Trebuchet MS" panose="020B0703020202090204" pitchFamily="34" charset="0"/>
              </a:rPr>
              <a:t>“</a:t>
            </a:r>
            <a:r>
              <a:rPr lang="es-ES_tradnl" b="1" dirty="0" smtClean="0">
                <a:latin typeface="Trebuchet MS" panose="020B0703020202090204" pitchFamily="34" charset="0"/>
              </a:rPr>
              <a:t>Chorlitos </a:t>
            </a:r>
            <a:r>
              <a:rPr lang="es-ES_tradnl" b="1" dirty="0">
                <a:latin typeface="Trebuchet MS" panose="020B0703020202090204" pitchFamily="34" charset="0"/>
              </a:rPr>
              <a:t>en la </a:t>
            </a:r>
            <a:r>
              <a:rPr lang="es-ES_tradnl" b="1" dirty="0" smtClean="0">
                <a:latin typeface="Trebuchet MS" panose="020B0703020202090204" pitchFamily="34" charset="0"/>
              </a:rPr>
              <a:t>cabeza”,  </a:t>
            </a:r>
            <a:r>
              <a:rPr lang="es-ES_tradnl" dirty="0">
                <a:latin typeface="Trebuchet MS" panose="020B0703020202090204" pitchFamily="34" charset="0"/>
              </a:rPr>
              <a:t>ordenando secuencia narrativa respondiendo preguntas, ampliando vocabulario mediante guía de trabajo, manifestando una actitud de respeto y solidaridad que favorezca la convivencia.</a:t>
            </a:r>
            <a:r>
              <a:rPr lang="es-ES_tradnl" b="1" dirty="0">
                <a:latin typeface="Trebuchet MS" panose="020B0703020202090204" pitchFamily="34" charset="0"/>
              </a:rPr>
              <a:t> </a:t>
            </a:r>
            <a:endParaRPr lang="es-ES_tradnl" dirty="0">
              <a:latin typeface="Trebuchet MS" panose="020B0703020202090204" pitchFamily="34" charset="0"/>
            </a:endParaRPr>
          </a:p>
        </p:txBody>
      </p:sp>
      <p:pic>
        <p:nvPicPr>
          <p:cNvPr id="4" name="Marcador de posición de imagen 24" descr="Niño sujetando un lápiz mientras colorea">
            <a:extLst>
              <a:ext uri="{FF2B5EF4-FFF2-40B4-BE49-F238E27FC236}">
                <a16:creationId xmlns:a16="http://schemas.microsoft.com/office/drawing/2014/main" xmlns="" id="{70986809-1F6C-D342-BABA-2F3606B33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2238" y="793217"/>
            <a:ext cx="4689761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4C6764E-7686-1E4D-B684-A05C1BA25F8E}"/>
              </a:ext>
            </a:extLst>
          </p:cNvPr>
          <p:cNvSpPr/>
          <p:nvPr/>
        </p:nvSpPr>
        <p:spPr>
          <a:xfrm>
            <a:off x="2305050" y="3325091"/>
            <a:ext cx="4769426" cy="3240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 </a:t>
            </a:r>
            <a:r>
              <a:rPr lang="es-CL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CL" dirty="0">
                <a:solidFill>
                  <a:srgbClr val="00000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la capacidad de entender lo que se lee, tanto en referencia al significado de las palabras que forman un texto como con respecto a la comprensión global en un escrito</a:t>
            </a:r>
            <a:r>
              <a:rPr lang="es-CL" dirty="0">
                <a:solidFill>
                  <a:srgbClr val="222222"/>
                </a:solidFill>
                <a:latin typeface="Trebuchet MS" panose="020B070302020209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rgbClr val="000000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s-CL" b="1" dirty="0">
                <a:solidFill>
                  <a:srgbClr val="080808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texto no literario </a:t>
            </a:r>
            <a:r>
              <a:rPr lang="es-CL" dirty="0">
                <a:solidFill>
                  <a:srgbClr val="080808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un texto cuyo propósito principal es transmitir información, con</a:t>
            </a:r>
            <a:r>
              <a:rPr lang="es-CL" dirty="0">
                <a:solidFill>
                  <a:srgbClr val="444444"/>
                </a:solidFill>
                <a:latin typeface="Trebuchet MS" panose="020B0703020202090204" pitchFamily="34" charset="0"/>
                <a:ea typeface="Calibri" panose="020F0502020204030204" pitchFamily="34" charset="0"/>
                <a:cs typeface="Helvetica" pitchFamily="2" charset="0"/>
              </a:rPr>
              <a:t> un lenguaje</a:t>
            </a:r>
            <a:r>
              <a:rPr lang="es-CL" dirty="0">
                <a:solidFill>
                  <a:srgbClr val="444444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dirty="0">
                <a:solidFill>
                  <a:srgbClr val="444444"/>
                </a:solidFill>
                <a:latin typeface="Trebuchet MS" panose="020B0703020202090204" pitchFamily="34" charset="0"/>
                <a:ea typeface="Calibri" panose="020F0502020204030204" pitchFamily="34" charset="0"/>
                <a:cs typeface="Helvetica" pitchFamily="2" charset="0"/>
              </a:rPr>
              <a:t>claro y objetivo de la vida real</a:t>
            </a:r>
            <a:r>
              <a:rPr lang="es-CL" dirty="0">
                <a:solidFill>
                  <a:srgbClr val="444444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CL" dirty="0">
                <a:solidFill>
                  <a:srgbClr val="080808"/>
                </a:solidFill>
                <a:latin typeface="Trebuchet MS" panose="020B070302020209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CL" dirty="0"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56A6E1F-770F-7043-8155-620C256CA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62631"/>
            <a:ext cx="2305050" cy="199860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278E93A-B796-6B4E-948E-8D3699F3B50B}"/>
              </a:ext>
            </a:extLst>
          </p:cNvPr>
          <p:cNvSpPr txBox="1"/>
          <p:nvPr/>
        </p:nvSpPr>
        <p:spPr>
          <a:xfrm>
            <a:off x="3365515" y="2514599"/>
            <a:ext cx="149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Recordemos</a:t>
            </a:r>
            <a:r>
              <a:rPr lang="es-ES_tradnl" dirty="0"/>
              <a:t> </a:t>
            </a:r>
          </a:p>
        </p:txBody>
      </p:sp>
      <p:sp>
        <p:nvSpPr>
          <p:cNvPr id="11" name="Flecha abajo 10">
            <a:extLst>
              <a:ext uri="{FF2B5EF4-FFF2-40B4-BE49-F238E27FC236}">
                <a16:creationId xmlns:a16="http://schemas.microsoft.com/office/drawing/2014/main" xmlns="" id="{D3817AD9-9974-7B4C-9108-47129689CCCD}"/>
              </a:ext>
            </a:extLst>
          </p:cNvPr>
          <p:cNvSpPr/>
          <p:nvPr/>
        </p:nvSpPr>
        <p:spPr>
          <a:xfrm>
            <a:off x="3906982" y="2883931"/>
            <a:ext cx="311727" cy="441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930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0CFBE41-6E48-974B-BDC2-3549C6F79A52}"/>
              </a:ext>
            </a:extLst>
          </p:cNvPr>
          <p:cNvSpPr txBox="1"/>
          <p:nvPr/>
        </p:nvSpPr>
        <p:spPr>
          <a:xfrm>
            <a:off x="2111408" y="242952"/>
            <a:ext cx="2978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latin typeface="Trebuchet MS" panose="020B0703020202090204" pitchFamily="34" charset="0"/>
              </a:rPr>
              <a:t>Recordemos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xmlns="" id="{C74DBB13-0C0D-404F-B511-9DB07BDDC282}"/>
              </a:ext>
            </a:extLst>
          </p:cNvPr>
          <p:cNvSpPr/>
          <p:nvPr/>
        </p:nvSpPr>
        <p:spPr>
          <a:xfrm>
            <a:off x="1404364" y="2151304"/>
            <a:ext cx="3858051" cy="28604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>
                <a:latin typeface="Trebuchet MS" panose="020B0703020202090204" pitchFamily="34" charset="0"/>
                <a:cs typeface="Arial" panose="020B0604020202020204" pitchFamily="34" charset="0"/>
              </a:rPr>
              <a:t>Es una narración breve que se desarrolla en un espacio y tiempo determinado, en la cual podemos encontrar personajes que viven  situaciones o acontecimientos.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2ABEB6F-B56B-1242-8381-82720A8705FE}"/>
              </a:ext>
            </a:extLst>
          </p:cNvPr>
          <p:cNvSpPr txBox="1"/>
          <p:nvPr/>
        </p:nvSpPr>
        <p:spPr>
          <a:xfrm>
            <a:off x="2492568" y="960103"/>
            <a:ext cx="182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Trebuchet MS" panose="020B0703020202090204" pitchFamily="34" charset="0"/>
              </a:rPr>
              <a:t>El cuento. </a:t>
            </a:r>
          </a:p>
        </p:txBody>
      </p:sp>
      <p:sp>
        <p:nvSpPr>
          <p:cNvPr id="9" name="Flecha abajo 8">
            <a:extLst>
              <a:ext uri="{FF2B5EF4-FFF2-40B4-BE49-F238E27FC236}">
                <a16:creationId xmlns:a16="http://schemas.microsoft.com/office/drawing/2014/main" xmlns="" id="{1616622E-D9E2-1849-A090-8D663B54EF8A}"/>
              </a:ext>
            </a:extLst>
          </p:cNvPr>
          <p:cNvSpPr/>
          <p:nvPr/>
        </p:nvSpPr>
        <p:spPr>
          <a:xfrm>
            <a:off x="3094889" y="1421768"/>
            <a:ext cx="373526" cy="606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9FFF10B-8DEC-2047-8B7F-BD64FD865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2" t="9395" r="25172" b="12998"/>
          <a:stretch/>
        </p:blipFill>
        <p:spPr>
          <a:xfrm>
            <a:off x="5796025" y="621324"/>
            <a:ext cx="6028654" cy="286043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05E689D-9B2A-F54F-B710-D22B48123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9" t="9866" r="2583" b="7125"/>
          <a:stretch/>
        </p:blipFill>
        <p:spPr>
          <a:xfrm>
            <a:off x="5796025" y="3832877"/>
            <a:ext cx="6341067" cy="2567924"/>
          </a:xfrm>
          <a:prstGeom prst="rect">
            <a:avLst/>
          </a:prstGeom>
        </p:spPr>
      </p:pic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xmlns="" id="{CCE8A178-B09C-A144-B1FB-BB5AD5A7135B}"/>
              </a:ext>
            </a:extLst>
          </p:cNvPr>
          <p:cNvSpPr/>
          <p:nvPr/>
        </p:nvSpPr>
        <p:spPr>
          <a:xfrm>
            <a:off x="1576552" y="5496910"/>
            <a:ext cx="3513676" cy="1156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000" dirty="0">
                <a:latin typeface="Trebuchet MS" panose="020B0703020202090204" pitchFamily="34" charset="0"/>
              </a:rPr>
              <a:t>Tiene como propósito, narrar una historia para entretener al lector. </a:t>
            </a:r>
            <a:endParaRPr lang="es-CL" sz="20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9" name="Flecha abajo 18">
            <a:extLst>
              <a:ext uri="{FF2B5EF4-FFF2-40B4-BE49-F238E27FC236}">
                <a16:creationId xmlns:a16="http://schemas.microsoft.com/office/drawing/2014/main" xmlns="" id="{A92EDD90-DBBF-1B41-B982-653AFAF2A420}"/>
              </a:ext>
            </a:extLst>
          </p:cNvPr>
          <p:cNvSpPr/>
          <p:nvPr/>
        </p:nvSpPr>
        <p:spPr>
          <a:xfrm>
            <a:off x="3187059" y="5069781"/>
            <a:ext cx="294291" cy="380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073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ADAB1AA-5159-BB4A-828E-1B749AC8CCFF}"/>
              </a:ext>
            </a:extLst>
          </p:cNvPr>
          <p:cNvSpPr/>
          <p:nvPr/>
        </p:nvSpPr>
        <p:spPr>
          <a:xfrm>
            <a:off x="2589213" y="440174"/>
            <a:ext cx="3728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latin typeface="Trebuchet MS" panose="020B0703020202090204" pitchFamily="34" charset="0"/>
              </a:rPr>
              <a:t>TIPOS DE PERSONAJES</a:t>
            </a:r>
            <a:endParaRPr lang="es-ES_tradnl" sz="2800" dirty="0">
              <a:latin typeface="Trebuchet MS" panose="020B0703020202090204" pitchFamily="34" charset="0"/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5A20C6E0-E0DF-7849-BC26-373E7BAC1935}"/>
              </a:ext>
            </a:extLst>
          </p:cNvPr>
          <p:cNvSpPr/>
          <p:nvPr/>
        </p:nvSpPr>
        <p:spPr>
          <a:xfrm>
            <a:off x="1198180" y="2081048"/>
            <a:ext cx="3121572" cy="22071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CL" dirty="0">
              <a:latin typeface="Trebuchet MS" panose="020B0703020202090204" pitchFamily="34" charset="0"/>
            </a:endParaRPr>
          </a:p>
          <a:p>
            <a:pPr algn="just"/>
            <a:r>
              <a:rPr lang="es-CL" dirty="0">
                <a:latin typeface="Trebuchet MS" panose="020B0703020202090204" pitchFamily="34" charset="0"/>
              </a:rPr>
              <a:t>Son aquellos en quienes se</a:t>
            </a:r>
          </a:p>
          <a:p>
            <a:pPr algn="just"/>
            <a:r>
              <a:rPr lang="es-CL" dirty="0">
                <a:latin typeface="Trebuchet MS" panose="020B0703020202090204" pitchFamily="34" charset="0"/>
              </a:rPr>
              <a:t>centra la historia, también llamados</a:t>
            </a:r>
          </a:p>
          <a:p>
            <a:pPr algn="just"/>
            <a:r>
              <a:rPr lang="es-CL" dirty="0">
                <a:latin typeface="Trebuchet MS" panose="020B0703020202090204" pitchFamily="34" charset="0"/>
              </a:rPr>
              <a:t>protagonistas.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xmlns="" id="{5F1B0FE1-8F2B-0C47-9FBB-01D881175A08}"/>
              </a:ext>
            </a:extLst>
          </p:cNvPr>
          <p:cNvSpPr/>
          <p:nvPr/>
        </p:nvSpPr>
        <p:spPr>
          <a:xfrm>
            <a:off x="5349766" y="2081048"/>
            <a:ext cx="3384331" cy="22071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CL" dirty="0">
              <a:latin typeface="Trebuchet MS" panose="020B0703020202090204" pitchFamily="34" charset="0"/>
            </a:endParaRPr>
          </a:p>
          <a:p>
            <a:pPr algn="just"/>
            <a:r>
              <a:rPr lang="es-CL" dirty="0">
                <a:latin typeface="Trebuchet MS" panose="020B0703020202090204" pitchFamily="34" charset="0"/>
              </a:rPr>
              <a:t>Son aquellos que</a:t>
            </a:r>
          </a:p>
          <a:p>
            <a:pPr algn="just"/>
            <a:r>
              <a:rPr lang="es-CL" dirty="0">
                <a:latin typeface="Trebuchet MS" panose="020B0703020202090204" pitchFamily="34" charset="0"/>
              </a:rPr>
              <a:t>acompañan al protagonista y tienen una</a:t>
            </a:r>
          </a:p>
          <a:p>
            <a:pPr algn="just"/>
            <a:r>
              <a:rPr lang="es-CL" dirty="0">
                <a:latin typeface="Trebuchet MS" panose="020B0703020202090204" pitchFamily="34" charset="0"/>
              </a:rPr>
              <a:t>participación menos en la historia.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480B59B-34E0-0643-9851-8CC63F413C4A}"/>
              </a:ext>
            </a:extLst>
          </p:cNvPr>
          <p:cNvSpPr txBox="1"/>
          <p:nvPr/>
        </p:nvSpPr>
        <p:spPr>
          <a:xfrm>
            <a:off x="2102069" y="2175641"/>
            <a:ext cx="165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latin typeface="Trebuchet MS" panose="020B0703020202090204" pitchFamily="34" charset="0"/>
              </a:rPr>
              <a:t>PRINCIPALES</a:t>
            </a:r>
            <a:r>
              <a:rPr lang="es-ES_tradnl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1572576-3CAA-D549-B373-E71DF9C8FBDC}"/>
              </a:ext>
            </a:extLst>
          </p:cNvPr>
          <p:cNvSpPr txBox="1"/>
          <p:nvPr/>
        </p:nvSpPr>
        <p:spPr>
          <a:xfrm>
            <a:off x="6621517" y="2175641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latin typeface="Trebuchet MS" panose="020B0703020202090204" pitchFamily="34" charset="0"/>
              </a:rPr>
              <a:t>SECUNDARIOS</a:t>
            </a:r>
            <a:r>
              <a:rPr lang="es-ES_tradnl" sz="2000" dirty="0"/>
              <a:t>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67815629-4B5B-BD41-BBF2-0C91CF01BC37}"/>
              </a:ext>
            </a:extLst>
          </p:cNvPr>
          <p:cNvCxnSpPr/>
          <p:nvPr/>
        </p:nvCxnSpPr>
        <p:spPr>
          <a:xfrm flipH="1">
            <a:off x="2758966" y="1093076"/>
            <a:ext cx="772510" cy="85133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E82C715A-A69E-6249-9DF0-34648EA68268}"/>
              </a:ext>
            </a:extLst>
          </p:cNvPr>
          <p:cNvCxnSpPr>
            <a:cxnSpLocks/>
          </p:cNvCxnSpPr>
          <p:nvPr/>
        </p:nvCxnSpPr>
        <p:spPr>
          <a:xfrm>
            <a:off x="5602014" y="1093076"/>
            <a:ext cx="737126" cy="79878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901F13BA-20F8-7044-BE0D-056130AED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" t="9866" r="53618" b="7125"/>
          <a:stretch/>
        </p:blipFill>
        <p:spPr>
          <a:xfrm>
            <a:off x="9128919" y="660452"/>
            <a:ext cx="2938072" cy="256792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A8DC02DB-15F2-474D-925A-0C8922F3C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5" t="7064" r="3391" b="11098"/>
          <a:stretch/>
        </p:blipFill>
        <p:spPr>
          <a:xfrm>
            <a:off x="7185564" y="4382813"/>
            <a:ext cx="4881427" cy="23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2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BFC7688B-09DD-C846-8BEB-F7099F90736A}"/>
              </a:ext>
            </a:extLst>
          </p:cNvPr>
          <p:cNvSpPr/>
          <p:nvPr/>
        </p:nvSpPr>
        <p:spPr>
          <a:xfrm>
            <a:off x="945931" y="1799224"/>
            <a:ext cx="2915430" cy="19864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Se muestra la</a:t>
            </a:r>
          </a:p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situación, personajes, tiempo y espacio en que sucede la acción.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6974887-B4EB-BA49-AB37-CA3BBD30A19D}"/>
              </a:ext>
            </a:extLst>
          </p:cNvPr>
          <p:cNvSpPr txBox="1"/>
          <p:nvPr/>
        </p:nvSpPr>
        <p:spPr>
          <a:xfrm>
            <a:off x="1311466" y="1978105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INICIO</a:t>
            </a:r>
            <a:r>
              <a:rPr lang="es-ES_tradnl" dirty="0"/>
              <a:t>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xmlns="" id="{5DEE8A74-05D7-AE44-857F-638C2C805A33}"/>
              </a:ext>
            </a:extLst>
          </p:cNvPr>
          <p:cNvSpPr/>
          <p:nvPr/>
        </p:nvSpPr>
        <p:spPr>
          <a:xfrm>
            <a:off x="4654628" y="1821936"/>
            <a:ext cx="3037490" cy="19864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Se da a conocer  los hechos o problemas que los personajes intentan solucionar</a:t>
            </a:r>
            <a:endParaRPr lang="es-ES_tradnl" dirty="0">
              <a:latin typeface="Trebuchet MS" panose="020B0703020202090204" pitchFamily="34" charset="0"/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xmlns="" id="{EF2D54A2-2777-5644-AFFF-BAEA66D6B71A}"/>
              </a:ext>
            </a:extLst>
          </p:cNvPr>
          <p:cNvSpPr/>
          <p:nvPr/>
        </p:nvSpPr>
        <p:spPr>
          <a:xfrm>
            <a:off x="8208579" y="1863978"/>
            <a:ext cx="3037490" cy="19444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L" b="1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La situación</a:t>
            </a:r>
          </a:p>
          <a:p>
            <a:r>
              <a:rPr lang="es-CL" b="1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 se resuelve y se sabe qué  sucedió con los personajes.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BAA2927-47E5-CE42-9EAB-C6A2F84BDA78}"/>
              </a:ext>
            </a:extLst>
          </p:cNvPr>
          <p:cNvSpPr txBox="1"/>
          <p:nvPr/>
        </p:nvSpPr>
        <p:spPr>
          <a:xfrm>
            <a:off x="4654628" y="1928936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DESARROLLO</a:t>
            </a:r>
            <a:r>
              <a:rPr lang="es-ES_tradnl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5D604B-30ED-8344-BFF7-F6B1374DFCC5}"/>
              </a:ext>
            </a:extLst>
          </p:cNvPr>
          <p:cNvSpPr txBox="1"/>
          <p:nvPr/>
        </p:nvSpPr>
        <p:spPr>
          <a:xfrm>
            <a:off x="8577826" y="1897421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FINAL O DESENLACE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682BE09-754D-0446-88BF-FF852F23A057}"/>
              </a:ext>
            </a:extLst>
          </p:cNvPr>
          <p:cNvSpPr txBox="1"/>
          <p:nvPr/>
        </p:nvSpPr>
        <p:spPr>
          <a:xfrm>
            <a:off x="3252465" y="588579"/>
            <a:ext cx="5687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>
                <a:latin typeface="Trebuchet MS" panose="020B0703020202090204" pitchFamily="34" charset="0"/>
              </a:rPr>
              <a:t>ESTRUCTURA DEL CUENTO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C403874-A093-FD4D-B0FB-8902B13DA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" t="2222" r="3178"/>
          <a:stretch/>
        </p:blipFill>
        <p:spPr>
          <a:xfrm>
            <a:off x="1101974" y="4522331"/>
            <a:ext cx="2543503" cy="1986456"/>
          </a:xfrm>
          <a:prstGeom prst="rect">
            <a:avLst/>
          </a:prstGeom>
        </p:spPr>
      </p:pic>
      <p:sp>
        <p:nvSpPr>
          <p:cNvPr id="13" name="Flecha abajo 12">
            <a:extLst>
              <a:ext uri="{FF2B5EF4-FFF2-40B4-BE49-F238E27FC236}">
                <a16:creationId xmlns:a16="http://schemas.microsoft.com/office/drawing/2014/main" xmlns="" id="{BF2A81F1-735E-8244-94FC-0CEA8B77DAEE}"/>
              </a:ext>
            </a:extLst>
          </p:cNvPr>
          <p:cNvSpPr/>
          <p:nvPr/>
        </p:nvSpPr>
        <p:spPr>
          <a:xfrm>
            <a:off x="2193437" y="3873964"/>
            <a:ext cx="360575" cy="617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7DFA638-6137-A544-89B0-E22BAD9F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8" t="4736" r="3317"/>
          <a:stretch/>
        </p:blipFill>
        <p:spPr>
          <a:xfrm>
            <a:off x="4816900" y="4557192"/>
            <a:ext cx="2558199" cy="1916734"/>
          </a:xfrm>
          <a:prstGeom prst="rect">
            <a:avLst/>
          </a:prstGeom>
        </p:spPr>
      </p:pic>
      <p:sp>
        <p:nvSpPr>
          <p:cNvPr id="16" name="Flecha abajo 15">
            <a:extLst>
              <a:ext uri="{FF2B5EF4-FFF2-40B4-BE49-F238E27FC236}">
                <a16:creationId xmlns:a16="http://schemas.microsoft.com/office/drawing/2014/main" xmlns="" id="{31992A8B-E065-D747-8738-8899DE09F333}"/>
              </a:ext>
            </a:extLst>
          </p:cNvPr>
          <p:cNvSpPr/>
          <p:nvPr/>
        </p:nvSpPr>
        <p:spPr>
          <a:xfrm>
            <a:off x="5915711" y="3873965"/>
            <a:ext cx="360575" cy="617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3EF452C-05E8-2649-A7F4-CC13732CD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8" t="865" r="7500" b="4692"/>
          <a:stretch/>
        </p:blipFill>
        <p:spPr>
          <a:xfrm>
            <a:off x="8345212" y="4522331"/>
            <a:ext cx="2585137" cy="1916734"/>
          </a:xfrm>
          <a:prstGeom prst="rect">
            <a:avLst/>
          </a:prstGeom>
        </p:spPr>
      </p:pic>
      <p:sp>
        <p:nvSpPr>
          <p:cNvPr id="19" name="Flecha abajo 18">
            <a:extLst>
              <a:ext uri="{FF2B5EF4-FFF2-40B4-BE49-F238E27FC236}">
                <a16:creationId xmlns:a16="http://schemas.microsoft.com/office/drawing/2014/main" xmlns="" id="{DBF1C65B-DAB8-3F49-AD4C-59B30E1392E7}"/>
              </a:ext>
            </a:extLst>
          </p:cNvPr>
          <p:cNvSpPr/>
          <p:nvPr/>
        </p:nvSpPr>
        <p:spPr>
          <a:xfrm>
            <a:off x="9727324" y="3873964"/>
            <a:ext cx="360575" cy="617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D09B527D-8EC9-1E44-88F6-AF8B6532E3BE}"/>
              </a:ext>
            </a:extLst>
          </p:cNvPr>
          <p:cNvCxnSpPr/>
          <p:nvPr/>
        </p:nvCxnSpPr>
        <p:spPr>
          <a:xfrm flipH="1">
            <a:off x="3373821" y="1282262"/>
            <a:ext cx="357351" cy="3993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2CE8C00B-C346-6D42-831F-712702BE8891}"/>
              </a:ext>
            </a:extLst>
          </p:cNvPr>
          <p:cNvCxnSpPr>
            <a:stCxn id="10" idx="2"/>
          </p:cNvCxnSpPr>
          <p:nvPr/>
        </p:nvCxnSpPr>
        <p:spPr>
          <a:xfrm>
            <a:off x="6096000" y="1234910"/>
            <a:ext cx="0" cy="4467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xmlns="" id="{63FBE492-EE5C-B344-853F-F2D589E4E9A3}"/>
              </a:ext>
            </a:extLst>
          </p:cNvPr>
          <p:cNvCxnSpPr/>
          <p:nvPr/>
        </p:nvCxnSpPr>
        <p:spPr>
          <a:xfrm>
            <a:off x="8345212" y="1234910"/>
            <a:ext cx="357354" cy="4467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81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A180008-B5E5-094D-BA8B-9F14C99737A1}"/>
              </a:ext>
            </a:extLst>
          </p:cNvPr>
          <p:cNvSpPr/>
          <p:nvPr/>
        </p:nvSpPr>
        <p:spPr>
          <a:xfrm>
            <a:off x="1537855" y="474345"/>
            <a:ext cx="912321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b="1" dirty="0">
                <a:solidFill>
                  <a:srgbClr val="C00000"/>
                </a:solidFill>
                <a:latin typeface="Trebuchet MS" panose="020B0703020202090204" pitchFamily="34" charset="0"/>
              </a:rPr>
              <a:t>Ahora te invito analizar el siguiente cuento de tu texto de estudio desde las </a:t>
            </a:r>
            <a:r>
              <a:rPr lang="es-ES_tradnl" b="1" dirty="0">
                <a:solidFill>
                  <a:srgbClr val="C00000"/>
                </a:solidFill>
                <a:latin typeface="Trebuchet MS" panose="020B0703020202090204" pitchFamily="34" charset="0"/>
              </a:rPr>
              <a:t>páginas 18 a la 23    </a:t>
            </a:r>
          </a:p>
          <a:p>
            <a:pPr algn="ctr"/>
            <a:endParaRPr lang="es-419" b="1" dirty="0">
              <a:latin typeface="Trebuchet MS" panose="020B0703020202090204" pitchFamily="34" charset="0"/>
            </a:endParaRPr>
          </a:p>
          <a:p>
            <a:pPr algn="ctr"/>
            <a:r>
              <a:rPr lang="es-419" sz="2400" b="1" dirty="0">
                <a:latin typeface="Trebuchet MS" panose="020B0703020202090204" pitchFamily="34" charset="0"/>
              </a:rPr>
              <a:t>Chorlitos en la cabeza </a:t>
            </a:r>
          </a:p>
          <a:p>
            <a:pPr algn="ctr"/>
            <a:endParaRPr lang="es-419" b="1" dirty="0">
              <a:solidFill>
                <a:srgbClr val="C00000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s-419" b="1" dirty="0">
                <a:solidFill>
                  <a:srgbClr val="C00000"/>
                </a:solidFill>
                <a:latin typeface="Trebuchet MS" panose="020B0703020202090204" pitchFamily="34" charset="0"/>
              </a:rPr>
              <a:t>SIGUE LOS SIGUIENTES PASOS:</a:t>
            </a:r>
          </a:p>
          <a:p>
            <a:endParaRPr lang="es-419" dirty="0">
              <a:latin typeface="Trebuchet MS" panose="020B0703020202090204" pitchFamily="34" charset="0"/>
            </a:endParaRPr>
          </a:p>
          <a:p>
            <a:r>
              <a:rPr lang="es-419" dirty="0">
                <a:solidFill>
                  <a:srgbClr val="CC3300"/>
                </a:solidFill>
                <a:latin typeface="Trebuchet MS" panose="020B0703020202090204" pitchFamily="34" charset="0"/>
              </a:rPr>
              <a:t>Paso 1: </a:t>
            </a:r>
            <a:r>
              <a:rPr lang="es-419" dirty="0">
                <a:latin typeface="Trebuchet MS" panose="020B0703020202090204" pitchFamily="34" charset="0"/>
              </a:rPr>
              <a:t>Lee  el texto con mucha atención</a:t>
            </a:r>
          </a:p>
          <a:p>
            <a:endParaRPr lang="es-419" dirty="0">
              <a:latin typeface="Trebuchet MS" panose="020B0703020202090204" pitchFamily="34" charset="0"/>
            </a:endParaRPr>
          </a:p>
          <a:p>
            <a:r>
              <a:rPr lang="es-419" dirty="0">
                <a:solidFill>
                  <a:srgbClr val="C00000"/>
                </a:solidFill>
                <a:latin typeface="Trebuchet MS" panose="020B0703020202090204" pitchFamily="34" charset="0"/>
              </a:rPr>
              <a:t>Paso 2: </a:t>
            </a:r>
            <a:r>
              <a:rPr lang="es-419" dirty="0">
                <a:latin typeface="Trebuchet MS" panose="020B0703020202090204" pitchFamily="34" charset="0"/>
              </a:rPr>
              <a:t>Busca en el diccionario las palabras que no entiendes </a:t>
            </a:r>
          </a:p>
          <a:p>
            <a:endParaRPr lang="es-419" dirty="0">
              <a:latin typeface="Trebuchet MS" panose="020B0703020202090204" pitchFamily="34" charset="0"/>
            </a:endParaRPr>
          </a:p>
          <a:p>
            <a:r>
              <a:rPr lang="es-419" dirty="0">
                <a:solidFill>
                  <a:srgbClr val="C00000"/>
                </a:solidFill>
                <a:latin typeface="Trebuchet MS" panose="020B0703020202090204" pitchFamily="34" charset="0"/>
              </a:rPr>
              <a:t>Paso 3: </a:t>
            </a:r>
            <a:r>
              <a:rPr lang="es-419" dirty="0">
                <a:latin typeface="Trebuchet MS" panose="020B0703020202090204" pitchFamily="34" charset="0"/>
              </a:rPr>
              <a:t>Lee las preguntas </a:t>
            </a:r>
          </a:p>
          <a:p>
            <a:endParaRPr lang="es-419" dirty="0">
              <a:latin typeface="Trebuchet MS" panose="020B0703020202090204" pitchFamily="34" charset="0"/>
            </a:endParaRPr>
          </a:p>
          <a:p>
            <a:r>
              <a:rPr lang="es-419" dirty="0">
                <a:solidFill>
                  <a:srgbClr val="C00000"/>
                </a:solidFill>
                <a:latin typeface="Trebuchet MS" panose="020B0703020202090204" pitchFamily="34" charset="0"/>
              </a:rPr>
              <a:t>Paso 4: </a:t>
            </a:r>
            <a:r>
              <a:rPr lang="es-419" dirty="0">
                <a:latin typeface="Trebuchet MS" panose="020B0703020202090204" pitchFamily="34" charset="0"/>
              </a:rPr>
              <a:t>Comienza a buscar en el texto si las respuestas están ahí</a:t>
            </a:r>
          </a:p>
          <a:p>
            <a:endParaRPr lang="es-419" dirty="0">
              <a:latin typeface="Trebuchet MS" panose="020B0703020202090204" pitchFamily="34" charset="0"/>
            </a:endParaRPr>
          </a:p>
          <a:p>
            <a:r>
              <a:rPr lang="es-419" dirty="0">
                <a:solidFill>
                  <a:srgbClr val="C00000"/>
                </a:solidFill>
                <a:latin typeface="Trebuchet MS" panose="020B0703020202090204" pitchFamily="34" charset="0"/>
              </a:rPr>
              <a:t>Paso 5: </a:t>
            </a:r>
            <a:r>
              <a:rPr lang="es-419" dirty="0">
                <a:latin typeface="Trebuchet MS" panose="020B0703020202090204" pitchFamily="34" charset="0"/>
              </a:rPr>
              <a:t>Comienza a buscar las pistas que te entrega la información del texto si las respuestas no están tan claras </a:t>
            </a:r>
          </a:p>
          <a:p>
            <a:endParaRPr lang="es-419" dirty="0">
              <a:latin typeface="Trebuchet MS" panose="020B0703020202090204" pitchFamily="34" charset="0"/>
            </a:endParaRPr>
          </a:p>
          <a:p>
            <a:r>
              <a:rPr lang="es-419" dirty="0">
                <a:solidFill>
                  <a:srgbClr val="C00000"/>
                </a:solidFill>
                <a:latin typeface="Trebuchet MS" panose="020B0703020202090204" pitchFamily="34" charset="0"/>
              </a:rPr>
              <a:t>Paso 6: </a:t>
            </a:r>
            <a:r>
              <a:rPr lang="es-419" dirty="0">
                <a:latin typeface="Trebuchet MS" panose="020B0703020202090204" pitchFamily="34" charset="0"/>
              </a:rPr>
              <a:t>Revisa tus respuestas y comprueba que estén correctas</a:t>
            </a:r>
          </a:p>
          <a:p>
            <a:endParaRPr lang="es-419" dirty="0">
              <a:latin typeface="Trebuchet MS" panose="020B0703020202090204" pitchFamily="34" charset="0"/>
            </a:endParaRPr>
          </a:p>
          <a:p>
            <a:endParaRPr lang="es-419" dirty="0">
              <a:latin typeface="Trebuchet MS" panose="020B0703020202090204" pitchFamily="34" charset="0"/>
            </a:endParaRPr>
          </a:p>
          <a:p>
            <a:endParaRPr lang="es-419" dirty="0">
              <a:latin typeface="Trebuchet MS" panose="020B0703020202090204" pitchFamily="34" charset="0"/>
            </a:endParaRPr>
          </a:p>
          <a:p>
            <a:endParaRPr lang="es-419" dirty="0">
              <a:latin typeface="Trebuchet MS" panose="020B070302020209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A957FEE-3BFB-9648-98D5-C02B52E35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235" y="3752165"/>
            <a:ext cx="1316850" cy="7193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7605CDD-AEF7-2149-BE7B-C713433AE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11" y="5111005"/>
            <a:ext cx="120101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0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xmlns="" id="{278BF756-F539-B347-80FE-14C1FB14B8A2}"/>
                  </a:ext>
                </a:extLst>
              </p14:cNvPr>
              <p14:cNvContentPartPr/>
              <p14:nvPr/>
            </p14:nvContentPartPr>
            <p14:xfrm>
              <a:off x="1694733" y="4751362"/>
              <a:ext cx="36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278BF756-F539-B347-80FE-14C1FB14B8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733" y="474272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C32EE0E4-767C-4046-B1D5-4E839D9922E5}"/>
              </a:ext>
            </a:extLst>
          </p:cNvPr>
          <p:cNvSpPr txBox="1"/>
          <p:nvPr/>
        </p:nvSpPr>
        <p:spPr>
          <a:xfrm>
            <a:off x="1517072" y="290945"/>
            <a:ext cx="9573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>
                <a:latin typeface="Trebuchet MS" panose="020B0703020202090204" pitchFamily="34" charset="0"/>
              </a:rPr>
              <a:t>I.- Observa y lee con atención  el  ejemplo del texto  para que puedas desarrollar </a:t>
            </a:r>
          </a:p>
          <a:p>
            <a:r>
              <a:rPr lang="es-ES_tradnl" sz="2000" dirty="0">
                <a:latin typeface="Trebuchet MS" panose="020B0703020202090204" pitchFamily="34" charset="0"/>
              </a:rPr>
              <a:t>Las actividades dadas.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509124E4-844C-8949-A1C5-8B07F6E4E6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6"/>
          <a:stretch/>
        </p:blipFill>
        <p:spPr>
          <a:xfrm>
            <a:off x="1253817" y="1350819"/>
            <a:ext cx="10099964" cy="46447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xmlns="" id="{FA142CEA-AED5-0247-8EEB-877382DD31CB}"/>
                  </a:ext>
                </a:extLst>
              </p14:cNvPr>
              <p14:cNvContentPartPr/>
              <p14:nvPr/>
            </p14:nvContentPartPr>
            <p14:xfrm>
              <a:off x="1920813" y="5028333"/>
              <a:ext cx="2804040" cy="3780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FA142CEA-AED5-0247-8EEB-877382DD31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2173" y="5019333"/>
                <a:ext cx="2821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xmlns="" id="{F0DD610B-F2CE-9347-A36A-1C83DB25663C}"/>
                  </a:ext>
                </a:extLst>
              </p14:cNvPr>
              <p14:cNvContentPartPr/>
              <p14:nvPr/>
            </p14:nvContentPartPr>
            <p14:xfrm>
              <a:off x="4691373" y="5028333"/>
              <a:ext cx="2303280" cy="3888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F0DD610B-F2CE-9347-A36A-1C83DB256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2733" y="5019693"/>
                <a:ext cx="2320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xmlns="" id="{99B42D9B-1A2C-3E4E-8957-5D35C712D006}"/>
                  </a:ext>
                </a:extLst>
              </p14:cNvPr>
              <p14:cNvContentPartPr/>
              <p14:nvPr/>
            </p14:nvContentPartPr>
            <p14:xfrm>
              <a:off x="6993213" y="5038773"/>
              <a:ext cx="1772640" cy="5724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99B42D9B-1A2C-3E4E-8957-5D35C712D0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84573" y="5030133"/>
                <a:ext cx="17902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xmlns="" id="{CB614699-5341-9E47-99C6-0945FF5041D3}"/>
                  </a:ext>
                </a:extLst>
              </p14:cNvPr>
              <p14:cNvContentPartPr/>
              <p14:nvPr/>
            </p14:nvContentPartPr>
            <p14:xfrm>
              <a:off x="8759733" y="5024733"/>
              <a:ext cx="1418760" cy="5184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CB614699-5341-9E47-99C6-0945FF5041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50733" y="5015733"/>
                <a:ext cx="14364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xmlns="" id="{E8626E26-9DDD-B64F-9333-820CCB28AB77}"/>
                  </a:ext>
                </a:extLst>
              </p14:cNvPr>
              <p14:cNvContentPartPr/>
              <p14:nvPr/>
            </p14:nvContentPartPr>
            <p14:xfrm>
              <a:off x="1523373" y="5325693"/>
              <a:ext cx="3609360" cy="8136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E8626E26-9DDD-B64F-9333-820CCB28AB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14733" y="5316693"/>
                <a:ext cx="3627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xmlns="" id="{45D35559-1CDA-8D4C-96C6-553A2754FE68}"/>
                  </a:ext>
                </a:extLst>
              </p14:cNvPr>
              <p14:cNvContentPartPr/>
              <p14:nvPr/>
            </p14:nvContentPartPr>
            <p14:xfrm>
              <a:off x="5108253" y="5370333"/>
              <a:ext cx="2003040" cy="2916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45D35559-1CDA-8D4C-96C6-553A2754FE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9613" y="5361333"/>
                <a:ext cx="202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xmlns="" id="{8467BF7C-738A-B84F-A9AE-A17CBD138C90}"/>
                  </a:ext>
                </a:extLst>
              </p14:cNvPr>
              <p14:cNvContentPartPr/>
              <p14:nvPr/>
            </p14:nvContentPartPr>
            <p14:xfrm>
              <a:off x="7096533" y="5348373"/>
              <a:ext cx="22680" cy="7308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8467BF7C-738A-B84F-A9AE-A17CBD138C9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87893" y="5339733"/>
                <a:ext cx="4032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o 48">
            <a:extLst>
              <a:ext uri="{FF2B5EF4-FFF2-40B4-BE49-F238E27FC236}">
                <a16:creationId xmlns:a16="http://schemas.microsoft.com/office/drawing/2014/main" xmlns="" id="{57A72D00-E3C0-FE4D-8B97-2F41A02E5C2E}"/>
              </a:ext>
            </a:extLst>
          </p:cNvPr>
          <p:cNvGrpSpPr/>
          <p:nvPr/>
        </p:nvGrpSpPr>
        <p:grpSpPr>
          <a:xfrm>
            <a:off x="7096533" y="5378973"/>
            <a:ext cx="3401640" cy="41040"/>
            <a:chOff x="7096533" y="5378973"/>
            <a:chExt cx="3401640" cy="4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xmlns="" id="{9C3C0AF7-AB54-B54B-9504-A06094B9C5D8}"/>
                    </a:ext>
                  </a:extLst>
                </p14:cNvPr>
                <p14:cNvContentPartPr/>
                <p14:nvPr/>
              </p14:nvContentPartPr>
              <p14:xfrm>
                <a:off x="7096533" y="5378973"/>
                <a:ext cx="2464200" cy="4104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9C3C0AF7-AB54-B54B-9504-A06094B9C5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87893" y="5370333"/>
                  <a:ext cx="2481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xmlns="" id="{CB4A4F97-A35B-A74C-9DEF-B5B605806060}"/>
                    </a:ext>
                  </a:extLst>
                </p14:cNvPr>
                <p14:cNvContentPartPr/>
                <p14:nvPr/>
              </p14:nvContentPartPr>
              <p14:xfrm>
                <a:off x="9568293" y="5394813"/>
                <a:ext cx="929880" cy="1368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CB4A4F97-A35B-A74C-9DEF-B5B6058060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59653" y="5385813"/>
                  <a:ext cx="94752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xmlns="" id="{BF46B2E6-846D-D746-8337-DA31AFACECF6}"/>
                  </a:ext>
                </a:extLst>
              </p14:cNvPr>
              <p14:cNvContentPartPr/>
              <p14:nvPr/>
            </p14:nvContentPartPr>
            <p14:xfrm>
              <a:off x="5835813" y="6304533"/>
              <a:ext cx="360" cy="3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BF46B2E6-846D-D746-8337-DA31AFACE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7173" y="629589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Flecha curvada hacia la izquierda 50">
            <a:extLst>
              <a:ext uri="{FF2B5EF4-FFF2-40B4-BE49-F238E27FC236}">
                <a16:creationId xmlns:a16="http://schemas.microsoft.com/office/drawing/2014/main" xmlns="" id="{E4E2ABC0-C2D9-2146-A223-5C2D74B23691}"/>
              </a:ext>
            </a:extLst>
          </p:cNvPr>
          <p:cNvSpPr/>
          <p:nvPr/>
        </p:nvSpPr>
        <p:spPr>
          <a:xfrm>
            <a:off x="10481507" y="4525526"/>
            <a:ext cx="433636" cy="1210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5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936F72E-B584-2A47-B3EB-9360191E7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3" r="7006" b="4299"/>
          <a:stretch/>
        </p:blipFill>
        <p:spPr>
          <a:xfrm>
            <a:off x="1683327" y="1350817"/>
            <a:ext cx="9611591" cy="45823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894EC43-81D2-F543-B7C3-C5A57D81F51E}"/>
              </a:ext>
            </a:extLst>
          </p:cNvPr>
          <p:cNvSpPr txBox="1"/>
          <p:nvPr/>
        </p:nvSpPr>
        <p:spPr>
          <a:xfrm>
            <a:off x="2512522" y="4029855"/>
            <a:ext cx="3327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Entraba al baño y echaba a correr la ducha mojando el piso y la toalla para que pareciera que se había bañado </a:t>
            </a:r>
          </a:p>
        </p:txBody>
      </p:sp>
      <p:sp>
        <p:nvSpPr>
          <p:cNvPr id="8" name="Flecha abajo 7">
            <a:extLst>
              <a:ext uri="{FF2B5EF4-FFF2-40B4-BE49-F238E27FC236}">
                <a16:creationId xmlns:a16="http://schemas.microsoft.com/office/drawing/2014/main" xmlns="" id="{11FADB16-57D0-A94E-8456-8DC0391FBE9F}"/>
              </a:ext>
            </a:extLst>
          </p:cNvPr>
          <p:cNvSpPr/>
          <p:nvPr/>
        </p:nvSpPr>
        <p:spPr>
          <a:xfrm>
            <a:off x="3719945" y="5600700"/>
            <a:ext cx="311728" cy="519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96E1AA4-8453-4845-BCA8-BA7132A003DB}"/>
              </a:ext>
            </a:extLst>
          </p:cNvPr>
          <p:cNvSpPr txBox="1"/>
          <p:nvPr/>
        </p:nvSpPr>
        <p:spPr>
          <a:xfrm>
            <a:off x="3241964" y="626571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Ejemplo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B6EDA81-6302-5B4B-B0B0-FCB9C7D17F6A}"/>
              </a:ext>
            </a:extLst>
          </p:cNvPr>
          <p:cNvSpPr txBox="1"/>
          <p:nvPr/>
        </p:nvSpPr>
        <p:spPr>
          <a:xfrm>
            <a:off x="2067791" y="540327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Trebuchet MS" panose="020B0703020202090204" pitchFamily="34" charset="0"/>
              </a:rPr>
              <a:t>Observa el ejemplo </a:t>
            </a:r>
          </a:p>
        </p:txBody>
      </p:sp>
    </p:spTree>
    <p:extLst>
      <p:ext uri="{BB962C8B-B14F-4D97-AF65-F5344CB8AC3E}">
        <p14:creationId xmlns:p14="http://schemas.microsoft.com/office/powerpoint/2010/main" val="240281171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{097577E6-6EA8-3F42-B2F7-4059F8188190}tf10001069</Template>
  <TotalTime>278</TotalTime>
  <Words>506</Words>
  <Application>Microsoft Office PowerPoint</Application>
  <PresentationFormat>Panorámica</PresentationFormat>
  <Paragraphs>85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Gill Sans MT</vt:lpstr>
      <vt:lpstr>Helvetica</vt:lpstr>
      <vt:lpstr>Times New Roman</vt:lpstr>
      <vt:lpstr>Trebuchet MS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Lidiia Nuñez</dc:creator>
  <cp:lastModifiedBy>HP</cp:lastModifiedBy>
  <cp:revision>18</cp:revision>
  <dcterms:created xsi:type="dcterms:W3CDTF">2020-11-02T23:24:19Z</dcterms:created>
  <dcterms:modified xsi:type="dcterms:W3CDTF">2020-11-06T14:28:32Z</dcterms:modified>
</cp:coreProperties>
</file>