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7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A821-98AC-491F-BD5E-9CFC4AF8190A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589E-FDEF-4C28-9D8B-4AE742C74F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11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85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51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64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426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4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736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455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943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53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18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307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5F9A314-5916-4AF1-B1FB-7CE0C7EF34E7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ACE7A0B-C329-4274-97EB-A8491BC034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362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2B093-9115-48C4-B81F-EF9B22EA7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ENGLISH 3RD GRADE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DC4C5B-996A-464F-89D0-D22AA26D6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MISS MARÍA FERNANDA FERNÁNDEZ JELDRES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807415-9289-4852-87FF-E6DC6E05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49" y="116371"/>
            <a:ext cx="20732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0559C-280A-470D-B493-13F8E2A4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273FEB-F3A7-457A-A400-5E73122B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THERE ARE </a:t>
            </a:r>
            <a:r>
              <a:rPr lang="es-CL" sz="2800" u="sng" dirty="0"/>
              <a:t>CHAIRS </a:t>
            </a:r>
            <a:r>
              <a:rPr lang="es-CL" sz="2800" dirty="0"/>
              <a:t>AND A </a:t>
            </a:r>
            <a:r>
              <a:rPr lang="es-CL" sz="2800" u="sng" dirty="0"/>
              <a:t>TABLE </a:t>
            </a:r>
            <a:r>
              <a:rPr lang="es-CL" sz="2800" dirty="0"/>
              <a:t>N MY </a:t>
            </a:r>
            <a:r>
              <a:rPr lang="es-CL" sz="2800" u="sng" dirty="0"/>
              <a:t>DINING ROOM</a:t>
            </a:r>
            <a:r>
              <a:rPr lang="es-CL" sz="2800" dirty="0"/>
              <a:t>.</a:t>
            </a:r>
          </a:p>
        </p:txBody>
      </p:sp>
      <p:pic>
        <p:nvPicPr>
          <p:cNvPr id="5122" name="Picture 2" descr="Amazon.com: 7 Pc Dining room set Table with Leaf and 6 Dining Chairs:  Furniture &amp; Decor">
            <a:extLst>
              <a:ext uri="{FF2B5EF4-FFF2-40B4-BE49-F238E27FC236}">
                <a16:creationId xmlns:a16="http://schemas.microsoft.com/office/drawing/2014/main" id="{528B9E11-D575-45F9-83B7-EFE6D5503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78" y="3140669"/>
            <a:ext cx="6077243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7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C1ABD-795D-4E83-BF87-83F4FA60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71435F-2751-43F8-840B-2469325C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THERE IS A </a:t>
            </a:r>
            <a:r>
              <a:rPr lang="es-CL" sz="2800" u="sng" dirty="0"/>
              <a:t>CAR</a:t>
            </a:r>
            <a:r>
              <a:rPr lang="es-CL" sz="2800" dirty="0"/>
              <a:t> IN MY </a:t>
            </a:r>
            <a:r>
              <a:rPr lang="es-CL" sz="2800" u="sng" dirty="0"/>
              <a:t>GARAGE.</a:t>
            </a:r>
            <a:endParaRPr lang="es-CL" sz="2800" dirty="0"/>
          </a:p>
        </p:txBody>
      </p:sp>
      <p:pic>
        <p:nvPicPr>
          <p:cNvPr id="6146" name="Picture 2" descr="Why you should store your car, not your junk, in the garage - Car Blog">
            <a:extLst>
              <a:ext uri="{FF2B5EF4-FFF2-40B4-BE49-F238E27FC236}">
                <a16:creationId xmlns:a16="http://schemas.microsoft.com/office/drawing/2014/main" id="{68B7F1D7-1397-4460-918E-FBA0E789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09" y="2696793"/>
            <a:ext cx="5813181" cy="38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5EF34-4166-43B6-8C8D-88BA898E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B16936-AFA3-47BF-AF55-7562A1B4D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THERE ARE </a:t>
            </a:r>
            <a:r>
              <a:rPr lang="es-CL" sz="2800" u="sng" dirty="0"/>
              <a:t>FLOWERS</a:t>
            </a:r>
            <a:r>
              <a:rPr lang="es-CL" sz="2800" dirty="0"/>
              <a:t> IN MY </a:t>
            </a:r>
            <a:r>
              <a:rPr lang="es-CL" sz="2800" u="sng" dirty="0"/>
              <a:t>GARDEN</a:t>
            </a:r>
            <a:r>
              <a:rPr lang="es-CL" sz="2800" dirty="0"/>
              <a:t>. </a:t>
            </a:r>
          </a:p>
        </p:txBody>
      </p:sp>
      <p:pic>
        <p:nvPicPr>
          <p:cNvPr id="7170" name="Picture 2" descr="My Garden of Flowers - Home | Facebook">
            <a:extLst>
              <a:ext uri="{FF2B5EF4-FFF2-40B4-BE49-F238E27FC236}">
                <a16:creationId xmlns:a16="http://schemas.microsoft.com/office/drawing/2014/main" id="{81AD0115-E2F7-4084-A498-0815A978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07" y="2828559"/>
            <a:ext cx="4684542" cy="35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1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E887B-11DD-495B-A513-7F940EF1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LET’S COMPLETE THESE PARTS OF A HOUSE.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D0F4321-D7A4-426B-A37E-45E9CEA02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6" t="22088" r="2193" b="1645"/>
          <a:stretch/>
        </p:blipFill>
        <p:spPr>
          <a:xfrm>
            <a:off x="1063752" y="1930400"/>
            <a:ext cx="10533162" cy="44429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6B5EF-F34B-46E8-BE90-F529425783D4}"/>
              </a:ext>
            </a:extLst>
          </p:cNvPr>
          <p:cNvSpPr txBox="1"/>
          <p:nvPr/>
        </p:nvSpPr>
        <p:spPr>
          <a:xfrm>
            <a:off x="2981739" y="1219200"/>
            <a:ext cx="747422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CL" dirty="0"/>
              <a:t>GARDEN	BATHROOM		BEDROOM	HALL	LIVING ROOM	KITCHEN	GARAGE</a:t>
            </a:r>
          </a:p>
        </p:txBody>
      </p:sp>
    </p:spTree>
    <p:extLst>
      <p:ext uri="{BB962C8B-B14F-4D97-AF65-F5344CB8AC3E}">
        <p14:creationId xmlns:p14="http://schemas.microsoft.com/office/powerpoint/2010/main" val="250286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688D3-51C5-4025-97A2-36CEB639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EXIT TICKET!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7BB72D1-0B09-4E82-9C92-4F7697462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997" y="1938565"/>
            <a:ext cx="2857500" cy="1600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9575AD9-6918-4305-8D39-BA62935DD800}"/>
              </a:ext>
            </a:extLst>
          </p:cNvPr>
          <p:cNvSpPr txBox="1"/>
          <p:nvPr/>
        </p:nvSpPr>
        <p:spPr>
          <a:xfrm>
            <a:off x="1069848" y="3860800"/>
            <a:ext cx="3197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dirty="0" err="1"/>
              <a:t>Bedroom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/>
              <a:t>Living </a:t>
            </a:r>
            <a:r>
              <a:rPr lang="es-CL" dirty="0" err="1"/>
              <a:t>room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Dining</a:t>
            </a:r>
            <a:r>
              <a:rPr lang="es-CL" dirty="0"/>
              <a:t> </a:t>
            </a:r>
            <a:r>
              <a:rPr lang="es-CL" dirty="0" err="1"/>
              <a:t>room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8717AD-C202-4077-867F-040AFB5FB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59"/>
          <a:stretch/>
        </p:blipFill>
        <p:spPr>
          <a:xfrm>
            <a:off x="4161646" y="1785257"/>
            <a:ext cx="3197352" cy="17672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0D26284-E891-42F1-A182-9091D6728BC2}"/>
              </a:ext>
            </a:extLst>
          </p:cNvPr>
          <p:cNvSpPr txBox="1"/>
          <p:nvPr/>
        </p:nvSpPr>
        <p:spPr>
          <a:xfrm>
            <a:off x="4267200" y="3860800"/>
            <a:ext cx="285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dirty="0" err="1"/>
              <a:t>Bathroom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Kitchen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Bedroom</a:t>
            </a:r>
            <a:r>
              <a:rPr lang="es-CL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B958F1E-0389-4556-858B-FDE03916A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123" y="1409352"/>
            <a:ext cx="2697673" cy="23208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9D100A-2F8E-4B89-B228-7A9157602755}"/>
              </a:ext>
            </a:extLst>
          </p:cNvPr>
          <p:cNvSpPr txBox="1"/>
          <p:nvPr/>
        </p:nvSpPr>
        <p:spPr>
          <a:xfrm>
            <a:off x="7753123" y="3860800"/>
            <a:ext cx="285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dirty="0" err="1"/>
              <a:t>Bathroom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Bedroom</a:t>
            </a:r>
            <a:endParaRPr lang="es-CL" dirty="0"/>
          </a:p>
          <a:p>
            <a:pPr marL="342900" indent="-342900">
              <a:buAutoNum type="alphaLcParenR"/>
            </a:pPr>
            <a:r>
              <a:rPr lang="es-CL" dirty="0" err="1"/>
              <a:t>Garage</a:t>
            </a:r>
            <a:r>
              <a:rPr lang="es-CL" dirty="0"/>
              <a:t> </a:t>
            </a:r>
          </a:p>
          <a:p>
            <a:pPr marL="342900" indent="-342900">
              <a:buAutoNum type="alphaLcParenR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025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13CF21A6-8603-47AC-B635-AE0488887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altLang="es-CL" dirty="0"/>
              <a:t>DO YOU HAVE ANY QUESTION ABOUT THE </a:t>
            </a:r>
            <a:r>
              <a:rPr lang="es-CL" altLang="es-CL" dirty="0" err="1"/>
              <a:t>Parts</a:t>
            </a:r>
            <a:r>
              <a:rPr lang="es-CL" altLang="es-CL" dirty="0"/>
              <a:t> </a:t>
            </a:r>
            <a:r>
              <a:rPr lang="es-CL" altLang="es-CL" dirty="0" err="1"/>
              <a:t>of</a:t>
            </a:r>
            <a:r>
              <a:rPr lang="es-CL" altLang="es-CL" dirty="0"/>
              <a:t> a </a:t>
            </a:r>
            <a:r>
              <a:rPr lang="es-CL" altLang="es-CL" dirty="0" err="1"/>
              <a:t>house</a:t>
            </a:r>
            <a:r>
              <a:rPr lang="es-CL" altLang="es-CL" dirty="0"/>
              <a:t>? </a:t>
            </a:r>
          </a:p>
        </p:txBody>
      </p:sp>
      <p:pic>
        <p:nvPicPr>
          <p:cNvPr id="15363" name="Marcador de contenido 3">
            <a:extLst>
              <a:ext uri="{FF2B5EF4-FFF2-40B4-BE49-F238E27FC236}">
                <a16:creationId xmlns:a16="http://schemas.microsoft.com/office/drawing/2014/main" id="{139D0DA4-EC05-432F-9E6E-7EEEFC2D92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7112" y="2093976"/>
            <a:ext cx="4775200" cy="44275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EC775-AF60-429F-8A8E-D39C54B0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OBJECTIVE: TO LEARN THE PARTS OF A HOUSE.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020122-9A20-4DF2-B3FF-1F7524CA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OBJETIVO: APRENDER LAS PARTES DE LA CASA.</a:t>
            </a:r>
          </a:p>
          <a:p>
            <a:endParaRPr lang="es-CL" dirty="0"/>
          </a:p>
          <a:p>
            <a:r>
              <a:rPr lang="es-CL" dirty="0"/>
              <a:t>DO YOU KNOW A PART OF A HOUSE IN ENGLISH?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AFBC45-126F-4B02-8CF6-BA6C4E62C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0"/>
          <a:stretch>
            <a:fillRect/>
          </a:stretch>
        </p:blipFill>
        <p:spPr bwMode="auto">
          <a:xfrm>
            <a:off x="8229925" y="3429000"/>
            <a:ext cx="20859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1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D7F1AE-08FA-4280-B453-A55082AE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es-CL" sz="6000"/>
              <a:t>PARTS OF THE HOUSE VOCABULARY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8AC928A-A2CB-40BB-8BA6-6F7609327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391631"/>
              </p:ext>
            </p:extLst>
          </p:nvPr>
        </p:nvGraphicFramePr>
        <p:xfrm>
          <a:off x="818754" y="633637"/>
          <a:ext cx="10554491" cy="329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827">
                  <a:extLst>
                    <a:ext uri="{9D8B030D-6E8A-4147-A177-3AD203B41FA5}">
                      <a16:colId xmlns:a16="http://schemas.microsoft.com/office/drawing/2014/main" val="4265407145"/>
                    </a:ext>
                  </a:extLst>
                </a:gridCol>
                <a:gridCol w="3552832">
                  <a:extLst>
                    <a:ext uri="{9D8B030D-6E8A-4147-A177-3AD203B41FA5}">
                      <a16:colId xmlns:a16="http://schemas.microsoft.com/office/drawing/2014/main" val="3851951979"/>
                    </a:ext>
                  </a:extLst>
                </a:gridCol>
                <a:gridCol w="3552832">
                  <a:extLst>
                    <a:ext uri="{9D8B030D-6E8A-4147-A177-3AD203B41FA5}">
                      <a16:colId xmlns:a16="http://schemas.microsoft.com/office/drawing/2014/main" val="466694761"/>
                    </a:ext>
                  </a:extLst>
                </a:gridCol>
              </a:tblGrid>
              <a:tr h="658980">
                <a:tc>
                  <a:txBody>
                    <a:bodyPr/>
                    <a:lstStyle/>
                    <a:p>
                      <a:r>
                        <a:rPr lang="es-CL" sz="2900"/>
                        <a:t>ENGLISH WORD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MEANING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PRONUNCATION</a:t>
                      </a:r>
                    </a:p>
                  </a:txBody>
                  <a:tcPr marL="149768" marR="149768" marT="74884" marB="74884"/>
                </a:tc>
                <a:extLst>
                  <a:ext uri="{0D108BD9-81ED-4DB2-BD59-A6C34878D82A}">
                    <a16:rowId xmlns:a16="http://schemas.microsoft.com/office/drawing/2014/main" val="2797873080"/>
                  </a:ext>
                </a:extLst>
              </a:tr>
              <a:tr h="658980">
                <a:tc>
                  <a:txBody>
                    <a:bodyPr/>
                    <a:lstStyle/>
                    <a:p>
                      <a:r>
                        <a:rPr lang="es-CL" sz="2900"/>
                        <a:t>LIVING ROOM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SALA DE ESTAR 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LIVIN RUM</a:t>
                      </a:r>
                    </a:p>
                  </a:txBody>
                  <a:tcPr marL="149768" marR="149768" marT="74884" marB="74884"/>
                </a:tc>
                <a:extLst>
                  <a:ext uri="{0D108BD9-81ED-4DB2-BD59-A6C34878D82A}">
                    <a16:rowId xmlns:a16="http://schemas.microsoft.com/office/drawing/2014/main" val="3317640727"/>
                  </a:ext>
                </a:extLst>
              </a:tr>
              <a:tr h="658980">
                <a:tc>
                  <a:txBody>
                    <a:bodyPr/>
                    <a:lstStyle/>
                    <a:p>
                      <a:r>
                        <a:rPr lang="es-CL" sz="2900"/>
                        <a:t>DINING ROOM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COMEDOR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DAININ RUM</a:t>
                      </a:r>
                    </a:p>
                  </a:txBody>
                  <a:tcPr marL="149768" marR="149768" marT="74884" marB="74884"/>
                </a:tc>
                <a:extLst>
                  <a:ext uri="{0D108BD9-81ED-4DB2-BD59-A6C34878D82A}">
                    <a16:rowId xmlns:a16="http://schemas.microsoft.com/office/drawing/2014/main" val="2562761380"/>
                  </a:ext>
                </a:extLst>
              </a:tr>
              <a:tr h="658980">
                <a:tc>
                  <a:txBody>
                    <a:bodyPr/>
                    <a:lstStyle/>
                    <a:p>
                      <a:r>
                        <a:rPr lang="es-CL" sz="2900"/>
                        <a:t>BEDROOM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DORMITORIO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BEDRUM</a:t>
                      </a:r>
                    </a:p>
                  </a:txBody>
                  <a:tcPr marL="149768" marR="149768" marT="74884" marB="74884"/>
                </a:tc>
                <a:extLst>
                  <a:ext uri="{0D108BD9-81ED-4DB2-BD59-A6C34878D82A}">
                    <a16:rowId xmlns:a16="http://schemas.microsoft.com/office/drawing/2014/main" val="3741771771"/>
                  </a:ext>
                </a:extLst>
              </a:tr>
              <a:tr h="658980">
                <a:tc>
                  <a:txBody>
                    <a:bodyPr/>
                    <a:lstStyle/>
                    <a:p>
                      <a:r>
                        <a:rPr lang="es-CL" sz="2900"/>
                        <a:t>BATHROOM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BAÑO</a:t>
                      </a:r>
                    </a:p>
                  </a:txBody>
                  <a:tcPr marL="149768" marR="149768" marT="74884" marB="74884"/>
                </a:tc>
                <a:tc>
                  <a:txBody>
                    <a:bodyPr/>
                    <a:lstStyle/>
                    <a:p>
                      <a:r>
                        <a:rPr lang="es-CL" sz="2900"/>
                        <a:t>BADRUM</a:t>
                      </a:r>
                    </a:p>
                  </a:txBody>
                  <a:tcPr marL="149768" marR="149768" marT="74884" marB="74884"/>
                </a:tc>
                <a:extLst>
                  <a:ext uri="{0D108BD9-81ED-4DB2-BD59-A6C34878D82A}">
                    <a16:rowId xmlns:a16="http://schemas.microsoft.com/office/drawing/2014/main" val="71057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49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D3222-BFDB-43FC-B905-51EB8DA5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A7A3539-2FB1-414F-978A-726217806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36D39-1CF8-45CA-BB6A-C5C393C4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Parts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house</a:t>
            </a:r>
            <a:r>
              <a:rPr lang="es-CL" dirty="0"/>
              <a:t> </a:t>
            </a:r>
            <a:r>
              <a:rPr lang="es-CL" dirty="0" err="1"/>
              <a:t>vocabulary</a:t>
            </a:r>
            <a:endParaRPr lang="es-CL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D79DAEFC-B53B-4DAC-B513-133A12206B96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08326"/>
          <a:ext cx="8127999" cy="263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8634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087431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2491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31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GARAGE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COCHERA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GARACH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PASILLO/ENTRADA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JOL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84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ATTIC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r>
                        <a:rPr lang="es-CL" dirty="0"/>
                        <a:t>ATIK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49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05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GARAGE	       	HALL 		     </a:t>
            </a:r>
            <a:r>
              <a:rPr lang="es-CL" dirty="0" err="1"/>
              <a:t>garden</a:t>
            </a:r>
            <a:r>
              <a:rPr lang="es-CL" dirty="0"/>
              <a:t>  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35" y="2093976"/>
            <a:ext cx="3727269" cy="38311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119" y="2093975"/>
            <a:ext cx="4115209" cy="3831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DDEF38-33E8-4A14-9229-A4C7F76AC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157" y="2093975"/>
            <a:ext cx="3447008" cy="38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9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86652-7597-4075-99A3-DF54AF74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CAB76-B662-4932-A1E1-C176D7B72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THERE IS A </a:t>
            </a:r>
            <a:r>
              <a:rPr lang="es-CL" sz="2800" u="sng" dirty="0"/>
              <a:t>TV</a:t>
            </a:r>
            <a:r>
              <a:rPr lang="es-CL" sz="2800" dirty="0"/>
              <a:t> IN MY </a:t>
            </a:r>
            <a:r>
              <a:rPr lang="es-CL" sz="2800" u="sng" dirty="0"/>
              <a:t>LIVING ROOM</a:t>
            </a:r>
            <a:r>
              <a:rPr lang="es-CL" sz="2800" dirty="0"/>
              <a:t>.</a:t>
            </a:r>
          </a:p>
        </p:txBody>
      </p:sp>
      <p:pic>
        <p:nvPicPr>
          <p:cNvPr id="2052" name="Picture 4" descr="Are TVs Really Necessary? - Why You Should Get Rid of Your TV">
            <a:extLst>
              <a:ext uri="{FF2B5EF4-FFF2-40B4-BE49-F238E27FC236}">
                <a16:creationId xmlns:a16="http://schemas.microsoft.com/office/drawing/2014/main" id="{48570E74-BE7B-4DAC-B137-20136205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63" y="2951358"/>
            <a:ext cx="5365874" cy="35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0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17CE6-F45D-4616-9A18-A0201291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242B13-7D33-4727-A12B-EBECBFB20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THERE IS A </a:t>
            </a:r>
            <a:r>
              <a:rPr lang="es-CL" sz="2800" u="sng" dirty="0"/>
              <a:t>BED</a:t>
            </a:r>
            <a:r>
              <a:rPr lang="es-CL" sz="2800" dirty="0"/>
              <a:t> IN MY </a:t>
            </a:r>
            <a:r>
              <a:rPr lang="es-CL" sz="2800" u="sng" dirty="0"/>
              <a:t>BEDROOM.</a:t>
            </a:r>
            <a:endParaRPr lang="es-CL" sz="2800" dirty="0"/>
          </a:p>
        </p:txBody>
      </p:sp>
      <p:pic>
        <p:nvPicPr>
          <p:cNvPr id="3074" name="Picture 2" descr="Bedroom ideas, designs, inspiration, trends and pictures for 2019 | Ideal  Home">
            <a:extLst>
              <a:ext uri="{FF2B5EF4-FFF2-40B4-BE49-F238E27FC236}">
                <a16:creationId xmlns:a16="http://schemas.microsoft.com/office/drawing/2014/main" id="{40D96EDB-A1AC-403B-A040-0610E03C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69810"/>
            <a:ext cx="6858000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2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C3549-BAF8-49DF-938C-85D0682B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SOME EXAMPLES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ED3F49-4C3C-4AC3-A431-0FE7FDBA5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/>
              <a:t>THERE IS A </a:t>
            </a:r>
            <a:r>
              <a:rPr lang="es-CL" sz="2800" u="sng" dirty="0"/>
              <a:t>FRIDGE</a:t>
            </a:r>
            <a:r>
              <a:rPr lang="es-CL" sz="2800" dirty="0"/>
              <a:t> IN MY </a:t>
            </a:r>
            <a:r>
              <a:rPr lang="es-CL" sz="2800" u="sng" dirty="0"/>
              <a:t>KITCHEN.</a:t>
            </a:r>
            <a:r>
              <a:rPr lang="es-CL" sz="2800" dirty="0"/>
              <a:t> </a:t>
            </a:r>
          </a:p>
        </p:txBody>
      </p:sp>
      <p:pic>
        <p:nvPicPr>
          <p:cNvPr id="4098" name="Picture 2" descr="Best Refrigerators For Your Home - The Home Depot">
            <a:extLst>
              <a:ext uri="{FF2B5EF4-FFF2-40B4-BE49-F238E27FC236}">
                <a16:creationId xmlns:a16="http://schemas.microsoft.com/office/drawing/2014/main" id="{2650094E-91CD-4B77-A34B-8922EC6D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38" y="2844324"/>
            <a:ext cx="6731391" cy="36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45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206</Words>
  <Application>Microsoft Office PowerPoint</Application>
  <PresentationFormat>Panorámica</PresentationFormat>
  <Paragraphs>63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Rockwell</vt:lpstr>
      <vt:lpstr>Rockwell Condensed</vt:lpstr>
      <vt:lpstr>Wingdings</vt:lpstr>
      <vt:lpstr>Letras en madera</vt:lpstr>
      <vt:lpstr>ENGLISH 3RD GRADE</vt:lpstr>
      <vt:lpstr>OBJECTIVE: TO LEARN THE PARTS OF A HOUSE.</vt:lpstr>
      <vt:lpstr>PARTS OF THE HOUSE VOCABULARY</vt:lpstr>
      <vt:lpstr>Presentación de PowerPoint</vt:lpstr>
      <vt:lpstr>Parts of the house vocabulary</vt:lpstr>
      <vt:lpstr>GARAGE         HALL        garden   </vt:lpstr>
      <vt:lpstr>SOME EXAMPLES</vt:lpstr>
      <vt:lpstr>SOME EXAMPLES</vt:lpstr>
      <vt:lpstr>SOME EXAMPLES</vt:lpstr>
      <vt:lpstr>SOME EXAMPLES</vt:lpstr>
      <vt:lpstr>SOME EXAMPLES</vt:lpstr>
      <vt:lpstr>SOME EXAMPLES</vt:lpstr>
      <vt:lpstr>LET’S COMPLETE THESE PARTS OF A HOUSE.</vt:lpstr>
      <vt:lpstr>EXIT TICKET!</vt:lpstr>
      <vt:lpstr>DO YOU HAVE ANY QUESTION ABOUT THE Parts of a house?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3RD GRADE</dc:title>
  <dc:creator>Jorge Diaz Hernández</dc:creator>
  <cp:lastModifiedBy>Jorge Diaz Hernández</cp:lastModifiedBy>
  <cp:revision>8</cp:revision>
  <dcterms:created xsi:type="dcterms:W3CDTF">2020-11-17T01:20:55Z</dcterms:created>
  <dcterms:modified xsi:type="dcterms:W3CDTF">2020-11-17T02:22:46Z</dcterms:modified>
</cp:coreProperties>
</file>