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58" r:id="rId5"/>
    <p:sldId id="281" r:id="rId6"/>
    <p:sldId id="282" r:id="rId7"/>
    <p:sldId id="283" r:id="rId8"/>
    <p:sldId id="266" r:id="rId9"/>
    <p:sldId id="270" r:id="rId10"/>
    <p:sldId id="275" r:id="rId11"/>
    <p:sldId id="272" r:id="rId12"/>
    <p:sldId id="278" r:id="rId13"/>
    <p:sldId id="261" r:id="rId14"/>
    <p:sldId id="262" r:id="rId15"/>
    <p:sldId id="27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B43F5-544A-4661-BC21-76DDD895D561}" v="17" dt="2020-09-28T21:03:07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Fernández Jeldres" userId="f72a2080b848b7c4" providerId="LiveId" clId="{5F7B43F5-544A-4661-BC21-76DDD895D561}"/>
    <pc:docChg chg="undo custSel mod addSld delSld modSld">
      <pc:chgData name="Maria Fernanda Fernández Jeldres" userId="f72a2080b848b7c4" providerId="LiveId" clId="{5F7B43F5-544A-4661-BC21-76DDD895D561}" dt="2020-09-28T21:03:27.511" v="434" actId="1076"/>
      <pc:docMkLst>
        <pc:docMk/>
      </pc:docMkLst>
      <pc:sldChg chg="addSp modSp mod">
        <pc:chgData name="Maria Fernanda Fernández Jeldres" userId="f72a2080b848b7c4" providerId="LiveId" clId="{5F7B43F5-544A-4661-BC21-76DDD895D561}" dt="2020-09-28T21:03:17.283" v="433" actId="20577"/>
        <pc:sldMkLst>
          <pc:docMk/>
          <pc:sldMk cId="283869810" sldId="257"/>
        </pc:sldMkLst>
        <pc:spChg chg="mod">
          <ac:chgData name="Maria Fernanda Fernández Jeldres" userId="f72a2080b848b7c4" providerId="LiveId" clId="{5F7B43F5-544A-4661-BC21-76DDD895D561}" dt="2020-09-28T21:01:12.006" v="371" actId="1076"/>
          <ac:spMkLst>
            <pc:docMk/>
            <pc:sldMk cId="283869810" sldId="257"/>
            <ac:spMk id="3" creationId="{34F7F687-9E62-4045-91BD-B01B2A18FFEF}"/>
          </ac:spMkLst>
        </pc:spChg>
        <pc:spChg chg="add mod">
          <ac:chgData name="Maria Fernanda Fernández Jeldres" userId="f72a2080b848b7c4" providerId="LiveId" clId="{5F7B43F5-544A-4661-BC21-76DDD895D561}" dt="2020-09-28T21:03:17.283" v="433" actId="20577"/>
          <ac:spMkLst>
            <pc:docMk/>
            <pc:sldMk cId="283869810" sldId="257"/>
            <ac:spMk id="6" creationId="{839EA797-E902-44DA-8104-766648F6BC09}"/>
          </ac:spMkLst>
        </pc:spChg>
        <pc:picChg chg="add mod">
          <ac:chgData name="Maria Fernanda Fernández Jeldres" userId="f72a2080b848b7c4" providerId="LiveId" clId="{5F7B43F5-544A-4661-BC21-76DDD895D561}" dt="2020-09-28T21:01:18.530" v="373" actId="1076"/>
          <ac:picMkLst>
            <pc:docMk/>
            <pc:sldMk cId="283869810" sldId="257"/>
            <ac:picMk id="4" creationId="{8359A118-11F3-4D05-B957-C057365B09C2}"/>
          </ac:picMkLst>
        </pc:picChg>
      </pc:sldChg>
      <pc:sldChg chg="addSp delSp modSp mod">
        <pc:chgData name="Maria Fernanda Fernández Jeldres" userId="f72a2080b848b7c4" providerId="LiveId" clId="{5F7B43F5-544A-4661-BC21-76DDD895D561}" dt="2020-09-28T21:01:03.784" v="370" actId="1076"/>
        <pc:sldMkLst>
          <pc:docMk/>
          <pc:sldMk cId="1715566773" sldId="258"/>
        </pc:sldMkLst>
        <pc:spChg chg="add del mod">
          <ac:chgData name="Maria Fernanda Fernández Jeldres" userId="f72a2080b848b7c4" providerId="LiveId" clId="{5F7B43F5-544A-4661-BC21-76DDD895D561}" dt="2020-09-28T20:53:19.550" v="11"/>
          <ac:spMkLst>
            <pc:docMk/>
            <pc:sldMk cId="1715566773" sldId="258"/>
            <ac:spMk id="3" creationId="{A5C283E0-F559-47C7-9D1A-B29EF35759AD}"/>
          </ac:spMkLst>
        </pc:spChg>
        <pc:spChg chg="add del mod">
          <ac:chgData name="Maria Fernanda Fernández Jeldres" userId="f72a2080b848b7c4" providerId="LiveId" clId="{5F7B43F5-544A-4661-BC21-76DDD895D561}" dt="2020-09-28T20:53:19.550" v="11"/>
          <ac:spMkLst>
            <pc:docMk/>
            <pc:sldMk cId="1715566773" sldId="258"/>
            <ac:spMk id="5" creationId="{DCBA2308-CE30-425E-984B-8A56E6BB4607}"/>
          </ac:spMkLst>
        </pc:spChg>
        <pc:spChg chg="add del mod">
          <ac:chgData name="Maria Fernanda Fernández Jeldres" userId="f72a2080b848b7c4" providerId="LiveId" clId="{5F7B43F5-544A-4661-BC21-76DDD895D561}" dt="2020-09-28T20:53:19.550" v="11"/>
          <ac:spMkLst>
            <pc:docMk/>
            <pc:sldMk cId="1715566773" sldId="258"/>
            <ac:spMk id="7" creationId="{93ECF5B7-420D-48E5-974A-87A3BC5189D5}"/>
          </ac:spMkLst>
        </pc:spChg>
        <pc:spChg chg="add del mod">
          <ac:chgData name="Maria Fernanda Fernández Jeldres" userId="f72a2080b848b7c4" providerId="LiveId" clId="{5F7B43F5-544A-4661-BC21-76DDD895D561}" dt="2020-09-28T20:53:19.550" v="11"/>
          <ac:spMkLst>
            <pc:docMk/>
            <pc:sldMk cId="1715566773" sldId="258"/>
            <ac:spMk id="8" creationId="{0AC67407-A14E-4AD9-820C-28FB0209D9D7}"/>
          </ac:spMkLst>
        </pc:spChg>
        <pc:picChg chg="add mod">
          <ac:chgData name="Maria Fernanda Fernández Jeldres" userId="f72a2080b848b7c4" providerId="LiveId" clId="{5F7B43F5-544A-4661-BC21-76DDD895D561}" dt="2020-09-28T21:01:03.784" v="370" actId="1076"/>
          <ac:picMkLst>
            <pc:docMk/>
            <pc:sldMk cId="1715566773" sldId="258"/>
            <ac:picMk id="11" creationId="{77971F3F-FECF-4F2C-A07A-3A34311710B8}"/>
          </ac:picMkLst>
        </pc:picChg>
        <pc:picChg chg="add del mod">
          <ac:chgData name="Maria Fernanda Fernández Jeldres" userId="f72a2080b848b7c4" providerId="LiveId" clId="{5F7B43F5-544A-4661-BC21-76DDD895D561}" dt="2020-09-28T20:53:19.550" v="11"/>
          <ac:picMkLst>
            <pc:docMk/>
            <pc:sldMk cId="1715566773" sldId="258"/>
            <ac:picMk id="2049" creationId="{337183CD-8815-4AF1-A090-1EB5A09902A9}"/>
          </ac:picMkLst>
        </pc:picChg>
      </pc:sldChg>
      <pc:sldChg chg="del">
        <pc:chgData name="Maria Fernanda Fernández Jeldres" userId="f72a2080b848b7c4" providerId="LiveId" clId="{5F7B43F5-544A-4661-BC21-76DDD895D561}" dt="2020-09-23T18:48:22.136" v="0" actId="2696"/>
        <pc:sldMkLst>
          <pc:docMk/>
          <pc:sldMk cId="25754483" sldId="259"/>
        </pc:sldMkLst>
      </pc:sldChg>
      <pc:sldChg chg="delSp mod">
        <pc:chgData name="Maria Fernanda Fernández Jeldres" userId="f72a2080b848b7c4" providerId="LiveId" clId="{5F7B43F5-544A-4661-BC21-76DDD895D561}" dt="2020-09-28T21:02:43.587" v="389" actId="478"/>
        <pc:sldMkLst>
          <pc:docMk/>
          <pc:sldMk cId="32483128" sldId="261"/>
        </pc:sldMkLst>
        <pc:spChg chg="del">
          <ac:chgData name="Maria Fernanda Fernández Jeldres" userId="f72a2080b848b7c4" providerId="LiveId" clId="{5F7B43F5-544A-4661-BC21-76DDD895D561}" dt="2020-09-28T21:02:43.587" v="389" actId="478"/>
          <ac:spMkLst>
            <pc:docMk/>
            <pc:sldMk cId="32483128" sldId="261"/>
            <ac:spMk id="3" creationId="{BD96F90C-8A26-490A-A40D-09D453DF9305}"/>
          </ac:spMkLst>
        </pc:spChg>
      </pc:sldChg>
      <pc:sldChg chg="delSp mod">
        <pc:chgData name="Maria Fernanda Fernández Jeldres" userId="f72a2080b848b7c4" providerId="LiveId" clId="{5F7B43F5-544A-4661-BC21-76DDD895D561}" dt="2020-09-28T21:02:47.269" v="390" actId="478"/>
        <pc:sldMkLst>
          <pc:docMk/>
          <pc:sldMk cId="1516306907" sldId="262"/>
        </pc:sldMkLst>
        <pc:spChg chg="del">
          <ac:chgData name="Maria Fernanda Fernández Jeldres" userId="f72a2080b848b7c4" providerId="LiveId" clId="{5F7B43F5-544A-4661-BC21-76DDD895D561}" dt="2020-09-28T21:02:47.269" v="390" actId="478"/>
          <ac:spMkLst>
            <pc:docMk/>
            <pc:sldMk cId="1516306907" sldId="262"/>
            <ac:spMk id="3" creationId="{BCADDB13-D483-4AE8-9959-4236E02F8457}"/>
          </ac:spMkLst>
        </pc:spChg>
      </pc:sldChg>
      <pc:sldChg chg="del">
        <pc:chgData name="Maria Fernanda Fernández Jeldres" userId="f72a2080b848b7c4" providerId="LiveId" clId="{5F7B43F5-544A-4661-BC21-76DDD895D561}" dt="2020-09-28T20:58:14.246" v="368" actId="2696"/>
        <pc:sldMkLst>
          <pc:docMk/>
          <pc:sldMk cId="1135861133" sldId="265"/>
        </pc:sldMkLst>
      </pc:sldChg>
      <pc:sldChg chg="addSp modSp mod">
        <pc:chgData name="Maria Fernanda Fernández Jeldres" userId="f72a2080b848b7c4" providerId="LiveId" clId="{5F7B43F5-544A-4661-BC21-76DDD895D561}" dt="2020-09-28T21:01:58.939" v="382" actId="1076"/>
        <pc:sldMkLst>
          <pc:docMk/>
          <pc:sldMk cId="3811827921" sldId="266"/>
        </pc:sldMkLst>
        <pc:picChg chg="add mod">
          <ac:chgData name="Maria Fernanda Fernández Jeldres" userId="f72a2080b848b7c4" providerId="LiveId" clId="{5F7B43F5-544A-4661-BC21-76DDD895D561}" dt="2020-09-28T21:01:58.939" v="382" actId="1076"/>
          <ac:picMkLst>
            <pc:docMk/>
            <pc:sldMk cId="3811827921" sldId="266"/>
            <ac:picMk id="5" creationId="{60031E84-974E-42FC-8564-FF1DE800DB5D}"/>
          </ac:picMkLst>
        </pc:picChg>
      </pc:sldChg>
      <pc:sldChg chg="del">
        <pc:chgData name="Maria Fernanda Fernández Jeldres" userId="f72a2080b848b7c4" providerId="LiveId" clId="{5F7B43F5-544A-4661-BC21-76DDD895D561}" dt="2020-09-23T18:49:28.781" v="4" actId="2696"/>
        <pc:sldMkLst>
          <pc:docMk/>
          <pc:sldMk cId="2607127968" sldId="267"/>
        </pc:sldMkLst>
      </pc:sldChg>
      <pc:sldChg chg="delSp mod">
        <pc:chgData name="Maria Fernanda Fernández Jeldres" userId="f72a2080b848b7c4" providerId="LiveId" clId="{5F7B43F5-544A-4661-BC21-76DDD895D561}" dt="2020-09-28T21:02:52.576" v="391" actId="478"/>
        <pc:sldMkLst>
          <pc:docMk/>
          <pc:sldMk cId="4291135841" sldId="268"/>
        </pc:sldMkLst>
        <pc:spChg chg="del">
          <ac:chgData name="Maria Fernanda Fernández Jeldres" userId="f72a2080b848b7c4" providerId="LiveId" clId="{5F7B43F5-544A-4661-BC21-76DDD895D561}" dt="2020-09-28T21:02:52.576" v="391" actId="478"/>
          <ac:spMkLst>
            <pc:docMk/>
            <pc:sldMk cId="4291135841" sldId="268"/>
            <ac:spMk id="3" creationId="{703D576B-20E0-4302-B53A-079E719734CD}"/>
          </ac:spMkLst>
        </pc:spChg>
      </pc:sldChg>
      <pc:sldChg chg="addSp modSp mod">
        <pc:chgData name="Maria Fernanda Fernández Jeldres" userId="f72a2080b848b7c4" providerId="LiveId" clId="{5F7B43F5-544A-4661-BC21-76DDD895D561}" dt="2020-09-28T21:02:23.521" v="387" actId="1076"/>
        <pc:sldMkLst>
          <pc:docMk/>
          <pc:sldMk cId="2687238588" sldId="272"/>
        </pc:sldMkLst>
        <pc:picChg chg="add mod">
          <ac:chgData name="Maria Fernanda Fernández Jeldres" userId="f72a2080b848b7c4" providerId="LiveId" clId="{5F7B43F5-544A-4661-BC21-76DDD895D561}" dt="2020-09-28T21:02:23.521" v="387" actId="1076"/>
          <ac:picMkLst>
            <pc:docMk/>
            <pc:sldMk cId="2687238588" sldId="272"/>
            <ac:picMk id="4" creationId="{2BC3407B-C33C-4E35-A20F-534E91ADEF2E}"/>
          </ac:picMkLst>
        </pc:picChg>
      </pc:sldChg>
      <pc:sldChg chg="addSp modSp mod">
        <pc:chgData name="Maria Fernanda Fernández Jeldres" userId="f72a2080b848b7c4" providerId="LiveId" clId="{5F7B43F5-544A-4661-BC21-76DDD895D561}" dt="2020-09-28T21:02:08.721" v="384" actId="1076"/>
        <pc:sldMkLst>
          <pc:docMk/>
          <pc:sldMk cId="997181856" sldId="275"/>
        </pc:sldMkLst>
        <pc:picChg chg="add mod">
          <ac:chgData name="Maria Fernanda Fernández Jeldres" userId="f72a2080b848b7c4" providerId="LiveId" clId="{5F7B43F5-544A-4661-BC21-76DDD895D561}" dt="2020-09-28T21:02:08.721" v="384" actId="1076"/>
          <ac:picMkLst>
            <pc:docMk/>
            <pc:sldMk cId="997181856" sldId="275"/>
            <ac:picMk id="5" creationId="{AB814C80-121A-4A1C-9F16-6BEF32866FC5}"/>
          </ac:picMkLst>
        </pc:picChg>
      </pc:sldChg>
      <pc:sldChg chg="del">
        <pc:chgData name="Maria Fernanda Fernández Jeldres" userId="f72a2080b848b7c4" providerId="LiveId" clId="{5F7B43F5-544A-4661-BC21-76DDD895D561}" dt="2020-09-28T20:48:12.838" v="5" actId="2696"/>
        <pc:sldMkLst>
          <pc:docMk/>
          <pc:sldMk cId="2251381472" sldId="277"/>
        </pc:sldMkLst>
      </pc:sldChg>
      <pc:sldChg chg="delSp mod">
        <pc:chgData name="Maria Fernanda Fernández Jeldres" userId="f72a2080b848b7c4" providerId="LiveId" clId="{5F7B43F5-544A-4661-BC21-76DDD895D561}" dt="2020-09-28T21:02:39.511" v="388" actId="478"/>
        <pc:sldMkLst>
          <pc:docMk/>
          <pc:sldMk cId="3799743619" sldId="278"/>
        </pc:sldMkLst>
        <pc:spChg chg="del">
          <ac:chgData name="Maria Fernanda Fernández Jeldres" userId="f72a2080b848b7c4" providerId="LiveId" clId="{5F7B43F5-544A-4661-BC21-76DDD895D561}" dt="2020-09-28T21:02:39.511" v="388" actId="478"/>
          <ac:spMkLst>
            <pc:docMk/>
            <pc:sldMk cId="3799743619" sldId="278"/>
            <ac:spMk id="3" creationId="{BC18654F-76D9-4953-8A04-298FC73274DE}"/>
          </ac:spMkLst>
        </pc:spChg>
      </pc:sldChg>
      <pc:sldChg chg="addSp delSp modSp new del mod setBg modAnim">
        <pc:chgData name="Maria Fernanda Fernández Jeldres" userId="f72a2080b848b7c4" providerId="LiveId" clId="{5F7B43F5-544A-4661-BC21-76DDD895D561}" dt="2020-09-28T21:01:49.163" v="380" actId="2696"/>
        <pc:sldMkLst>
          <pc:docMk/>
          <pc:sldMk cId="2897097190" sldId="280"/>
        </pc:sldMkLst>
        <pc:spChg chg="del">
          <ac:chgData name="Maria Fernanda Fernández Jeldres" userId="f72a2080b848b7c4" providerId="LiveId" clId="{5F7B43F5-544A-4661-BC21-76DDD895D561}" dt="2020-09-23T18:48:47.339" v="3" actId="26606"/>
          <ac:spMkLst>
            <pc:docMk/>
            <pc:sldMk cId="2897097190" sldId="280"/>
            <ac:spMk id="2" creationId="{4BF3512C-400E-47FD-B0AB-E5D3D7511A83}"/>
          </ac:spMkLst>
        </pc:spChg>
        <pc:spChg chg="del">
          <ac:chgData name="Maria Fernanda Fernández Jeldres" userId="f72a2080b848b7c4" providerId="LiveId" clId="{5F7B43F5-544A-4661-BC21-76DDD895D561}" dt="2020-09-23T18:48:40.224" v="2"/>
          <ac:spMkLst>
            <pc:docMk/>
            <pc:sldMk cId="2897097190" sldId="280"/>
            <ac:spMk id="3" creationId="{50ABAC70-0BCB-4624-9852-14CF0A0689FD}"/>
          </ac:spMkLst>
        </pc:spChg>
        <pc:spChg chg="add">
          <ac:chgData name="Maria Fernanda Fernández Jeldres" userId="f72a2080b848b7c4" providerId="LiveId" clId="{5F7B43F5-544A-4661-BC21-76DDD895D561}" dt="2020-09-23T18:48:47.339" v="3" actId="26606"/>
          <ac:spMkLst>
            <pc:docMk/>
            <pc:sldMk cId="2897097190" sldId="280"/>
            <ac:spMk id="9" creationId="{CDDE5CDF-1512-4CDA-B956-23D223F8DE44}"/>
          </ac:spMkLst>
        </pc:spChg>
        <pc:spChg chg="add">
          <ac:chgData name="Maria Fernanda Fernández Jeldres" userId="f72a2080b848b7c4" providerId="LiveId" clId="{5F7B43F5-544A-4661-BC21-76DDD895D561}" dt="2020-09-23T18:48:47.339" v="3" actId="26606"/>
          <ac:spMkLst>
            <pc:docMk/>
            <pc:sldMk cId="2897097190" sldId="280"/>
            <ac:spMk id="15" creationId="{F1176DA6-4BBF-42A4-9C94-E6613CCD6B37}"/>
          </ac:spMkLst>
        </pc:spChg>
        <pc:spChg chg="add">
          <ac:chgData name="Maria Fernanda Fernández Jeldres" userId="f72a2080b848b7c4" providerId="LiveId" clId="{5F7B43F5-544A-4661-BC21-76DDD895D561}" dt="2020-09-23T18:48:47.339" v="3" actId="26606"/>
          <ac:spMkLst>
            <pc:docMk/>
            <pc:sldMk cId="2897097190" sldId="280"/>
            <ac:spMk id="17" creationId="{99AAB0AE-172B-4FB4-80C2-86CD6B824220}"/>
          </ac:spMkLst>
        </pc:spChg>
        <pc:picChg chg="add mod">
          <ac:chgData name="Maria Fernanda Fernández Jeldres" userId="f72a2080b848b7c4" providerId="LiveId" clId="{5F7B43F5-544A-4661-BC21-76DDD895D561}" dt="2020-09-23T18:48:47.339" v="3" actId="26606"/>
          <ac:picMkLst>
            <pc:docMk/>
            <pc:sldMk cId="2897097190" sldId="280"/>
            <ac:picMk id="4" creationId="{93CF6E11-2F4B-4CB4-99BC-6F2CA885E1CC}"/>
          </ac:picMkLst>
        </pc:picChg>
        <pc:picChg chg="add">
          <ac:chgData name="Maria Fernanda Fernández Jeldres" userId="f72a2080b848b7c4" providerId="LiveId" clId="{5F7B43F5-544A-4661-BC21-76DDD895D561}" dt="2020-09-23T18:48:47.339" v="3" actId="26606"/>
          <ac:picMkLst>
            <pc:docMk/>
            <pc:sldMk cId="2897097190" sldId="280"/>
            <ac:picMk id="11" creationId="{B029D7D8-5A6B-4C76-94C8-15798C6C5ADB}"/>
          </ac:picMkLst>
        </pc:picChg>
        <pc:cxnChg chg="add">
          <ac:chgData name="Maria Fernanda Fernández Jeldres" userId="f72a2080b848b7c4" providerId="LiveId" clId="{5F7B43F5-544A-4661-BC21-76DDD895D561}" dt="2020-09-23T18:48:47.339" v="3" actId="26606"/>
          <ac:cxnSpMkLst>
            <pc:docMk/>
            <pc:sldMk cId="2897097190" sldId="280"/>
            <ac:cxnSpMk id="13" creationId="{A5C9319C-E20D-4884-952F-60B6A58C3E34}"/>
          </ac:cxnSpMkLst>
        </pc:cxnChg>
      </pc:sldChg>
      <pc:sldChg chg="addSp delSp modSp new mod">
        <pc:chgData name="Maria Fernanda Fernández Jeldres" userId="f72a2080b848b7c4" providerId="LiveId" clId="{5F7B43F5-544A-4661-BC21-76DDD895D561}" dt="2020-09-28T21:03:27.511" v="434" actId="1076"/>
        <pc:sldMkLst>
          <pc:docMk/>
          <pc:sldMk cId="739249676" sldId="281"/>
        </pc:sldMkLst>
        <pc:spChg chg="del">
          <ac:chgData name="Maria Fernanda Fernández Jeldres" userId="f72a2080b848b7c4" providerId="LiveId" clId="{5F7B43F5-544A-4661-BC21-76DDD895D561}" dt="2020-09-28T20:54:11.128" v="16" actId="478"/>
          <ac:spMkLst>
            <pc:docMk/>
            <pc:sldMk cId="739249676" sldId="281"/>
            <ac:spMk id="2" creationId="{C0E3E825-723D-460D-B093-2C3087AA83D3}"/>
          </ac:spMkLst>
        </pc:spChg>
        <pc:spChg chg="del">
          <ac:chgData name="Maria Fernanda Fernández Jeldres" userId="f72a2080b848b7c4" providerId="LiveId" clId="{5F7B43F5-544A-4661-BC21-76DDD895D561}" dt="2020-09-28T20:53:59.377" v="13"/>
          <ac:spMkLst>
            <pc:docMk/>
            <pc:sldMk cId="739249676" sldId="281"/>
            <ac:spMk id="3" creationId="{2EA3813D-E638-4FB7-9C7B-BD52E851BC53}"/>
          </ac:spMkLst>
        </pc:spChg>
        <pc:picChg chg="add mod">
          <ac:chgData name="Maria Fernanda Fernández Jeldres" userId="f72a2080b848b7c4" providerId="LiveId" clId="{5F7B43F5-544A-4661-BC21-76DDD895D561}" dt="2020-09-28T21:03:27.511" v="434" actId="1076"/>
          <ac:picMkLst>
            <pc:docMk/>
            <pc:sldMk cId="739249676" sldId="281"/>
            <ac:picMk id="4" creationId="{A1F24AA2-4736-4B02-B8BD-C90920A495A5}"/>
          </ac:picMkLst>
        </pc:picChg>
        <pc:picChg chg="add mod">
          <ac:chgData name="Maria Fernanda Fernández Jeldres" userId="f72a2080b848b7c4" providerId="LiveId" clId="{5F7B43F5-544A-4661-BC21-76DDD895D561}" dt="2020-09-28T21:01:26.977" v="375" actId="1076"/>
          <ac:picMkLst>
            <pc:docMk/>
            <pc:sldMk cId="739249676" sldId="281"/>
            <ac:picMk id="6" creationId="{C7F46BA8-FCFC-407A-8FA1-969E7D73D11A}"/>
          </ac:picMkLst>
        </pc:picChg>
      </pc:sldChg>
      <pc:sldChg chg="new del">
        <pc:chgData name="Maria Fernanda Fernández Jeldres" userId="f72a2080b848b7c4" providerId="LiveId" clId="{5F7B43F5-544A-4661-BC21-76DDD895D561}" dt="2020-09-28T20:49:29.739" v="9" actId="680"/>
        <pc:sldMkLst>
          <pc:docMk/>
          <pc:sldMk cId="1612354822" sldId="281"/>
        </pc:sldMkLst>
      </pc:sldChg>
      <pc:sldChg chg="addSp delSp modSp new mod">
        <pc:chgData name="Maria Fernanda Fernández Jeldres" userId="f72a2080b848b7c4" providerId="LiveId" clId="{5F7B43F5-544A-4661-BC21-76DDD895D561}" dt="2020-09-28T21:01:33.274" v="377" actId="1076"/>
        <pc:sldMkLst>
          <pc:docMk/>
          <pc:sldMk cId="191344663" sldId="282"/>
        </pc:sldMkLst>
        <pc:spChg chg="mod">
          <ac:chgData name="Maria Fernanda Fernández Jeldres" userId="f72a2080b848b7c4" providerId="LiveId" clId="{5F7B43F5-544A-4661-BC21-76DDD895D561}" dt="2020-09-28T20:57:03.822" v="260" actId="20577"/>
          <ac:spMkLst>
            <pc:docMk/>
            <pc:sldMk cId="191344663" sldId="282"/>
            <ac:spMk id="2" creationId="{688FF348-E00F-442C-A106-EC235AA1C456}"/>
          </ac:spMkLst>
        </pc:spChg>
        <pc:spChg chg="del">
          <ac:chgData name="Maria Fernanda Fernández Jeldres" userId="f72a2080b848b7c4" providerId="LiveId" clId="{5F7B43F5-544A-4661-BC21-76DDD895D561}" dt="2020-09-28T20:54:48.068" v="18" actId="3680"/>
          <ac:spMkLst>
            <pc:docMk/>
            <pc:sldMk cId="191344663" sldId="282"/>
            <ac:spMk id="3" creationId="{525D7E4E-82C2-4B5B-9FEB-67F8964D23BB}"/>
          </ac:spMkLst>
        </pc:spChg>
        <pc:graphicFrameChg chg="add mod ord modGraphic">
          <ac:chgData name="Maria Fernanda Fernández Jeldres" userId="f72a2080b848b7c4" providerId="LiveId" clId="{5F7B43F5-544A-4661-BC21-76DDD895D561}" dt="2020-09-28T20:56:46.607" v="232" actId="20577"/>
          <ac:graphicFrameMkLst>
            <pc:docMk/>
            <pc:sldMk cId="191344663" sldId="282"/>
            <ac:graphicFrameMk id="4" creationId="{0DD7F899-EC26-4060-A063-34779B62CE79}"/>
          </ac:graphicFrameMkLst>
        </pc:graphicFrameChg>
        <pc:picChg chg="add mod">
          <ac:chgData name="Maria Fernanda Fernández Jeldres" userId="f72a2080b848b7c4" providerId="LiveId" clId="{5F7B43F5-544A-4661-BC21-76DDD895D561}" dt="2020-09-28T21:01:33.274" v="377" actId="1076"/>
          <ac:picMkLst>
            <pc:docMk/>
            <pc:sldMk cId="191344663" sldId="282"/>
            <ac:picMk id="6" creationId="{1F98BF70-FFEF-4A10-9C15-85D16021CB35}"/>
          </ac:picMkLst>
        </pc:picChg>
      </pc:sldChg>
      <pc:sldChg chg="addSp delSp modSp new mod">
        <pc:chgData name="Maria Fernanda Fernández Jeldres" userId="f72a2080b848b7c4" providerId="LiveId" clId="{5F7B43F5-544A-4661-BC21-76DDD895D561}" dt="2020-09-28T21:01:39.354" v="379" actId="1076"/>
        <pc:sldMkLst>
          <pc:docMk/>
          <pc:sldMk cId="2853577269" sldId="283"/>
        </pc:sldMkLst>
        <pc:spChg chg="mod">
          <ac:chgData name="Maria Fernanda Fernández Jeldres" userId="f72a2080b848b7c4" providerId="LiveId" clId="{5F7B43F5-544A-4661-BC21-76DDD895D561}" dt="2020-09-28T20:57:21.666" v="277" actId="20577"/>
          <ac:spMkLst>
            <pc:docMk/>
            <pc:sldMk cId="2853577269" sldId="283"/>
            <ac:spMk id="2" creationId="{42DDEBC1-637A-4D8F-A6A1-D1EB373B2B53}"/>
          </ac:spMkLst>
        </pc:spChg>
        <pc:spChg chg="del">
          <ac:chgData name="Maria Fernanda Fernández Jeldres" userId="f72a2080b848b7c4" providerId="LiveId" clId="{5F7B43F5-544A-4661-BC21-76DDD895D561}" dt="2020-09-28T20:57:28.742" v="278" actId="3680"/>
          <ac:spMkLst>
            <pc:docMk/>
            <pc:sldMk cId="2853577269" sldId="283"/>
            <ac:spMk id="3" creationId="{D02959AD-A17C-4D14-B5A8-5BC26B8A4948}"/>
          </ac:spMkLst>
        </pc:spChg>
        <pc:graphicFrameChg chg="add mod ord modGraphic">
          <ac:chgData name="Maria Fernanda Fernández Jeldres" userId="f72a2080b848b7c4" providerId="LiveId" clId="{5F7B43F5-544A-4661-BC21-76DDD895D561}" dt="2020-09-28T20:58:07.284" v="367" actId="20577"/>
          <ac:graphicFrameMkLst>
            <pc:docMk/>
            <pc:sldMk cId="2853577269" sldId="283"/>
            <ac:graphicFrameMk id="4" creationId="{9D76AF3B-BBC0-4E41-AF22-DE85E71D2F76}"/>
          </ac:graphicFrameMkLst>
        </pc:graphicFrameChg>
        <pc:picChg chg="add mod">
          <ac:chgData name="Maria Fernanda Fernández Jeldres" userId="f72a2080b848b7c4" providerId="LiveId" clId="{5F7B43F5-544A-4661-BC21-76DDD895D561}" dt="2020-09-28T21:01:39.354" v="379" actId="1076"/>
          <ac:picMkLst>
            <pc:docMk/>
            <pc:sldMk cId="2853577269" sldId="283"/>
            <ac:picMk id="6" creationId="{9197BFAB-6802-4889-B116-27D60FB96B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3887F-904D-40C5-9283-A3E166303DF8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8DCD-1344-43C1-9836-2DDEC42411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050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CF2-E316-45A2-8526-E343A0022268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3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ACD0-14E3-40D5-B626-B8D954405EA9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D4E-FB33-4D19-994A-FD7F4EE4B3F0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6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prstClr val="black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FF482-CEE4-4650-8919-D44BBA064D86}" type="datetime1">
              <a:rPr kumimoji="0" lang="es-C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CCBD1-EF6B-4135-9F83-11E6C2B8EF8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8FB13-DBEE-4322-AD03-9D67172A7A8B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696A6-12C3-45F5-9427-8456434C995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34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BA041-FA6C-42B4-AAFC-BEF6542AD834}" type="datetime1">
              <a:rPr kumimoji="0" lang="es-C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D068C-1184-4FDD-9F96-EA4C4B5E58A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5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80BAC-F825-4F38-A354-CFC4F6191863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99070-548F-4B1A-B48E-A7CBFCC5188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32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15B20-1B65-45F5-82D8-377CBA774E94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58105-2826-4AA9-9040-35397AE82BE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04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09A65-86EC-48AD-B3A3-1329ECA7DA50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550E9-188A-471D-BECA-ABCFA67A85D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68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1AABB-75FB-416F-A43E-03F9B78DFFBB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E5DE5-5AEB-4D4E-AB48-AAA69AD49E0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1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AEE8D-34A0-42EA-9C1F-72CE5F7A6506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B1C5A-F452-4F58-983E-7A7D0C06E3E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7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7E0-DDDF-4AFB-A554-D25A3BA994D9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333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DFFE5-E668-4F30-8B2F-A1B500429F48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E021A-5802-4658-8E3D-0C909EE2294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02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9C5D-8527-4C0F-AC9F-FACA5ADD96AF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EFD48-64BE-48D0-A3A6-A8665CA0801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06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61B51-A972-46BB-82EC-9B408A4EB7C7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1ED5A-4AAA-49E7-9589-4699EA2C09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94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00A2C8-F453-44D7-8D99-1509A7EFD0BE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213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BFDD-F262-48F9-AF53-63EF5B5F905F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175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5EA97-DFCA-4E42-9FE6-A686301FA56D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668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98C3-5DE7-4F31-B31E-3DC16838F795}" type="datetime1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568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1109-8FAC-4BE2-99D7-FC1E0B0B0714}" type="datetime1">
              <a:rPr lang="es-CL" smtClean="0"/>
              <a:t>28-09-2020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751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0047-099B-4E97-93C1-7AFF6C99E8BB}" type="datetime1">
              <a:rPr lang="es-CL" smtClean="0"/>
              <a:t>28-09-2020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3339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7CAD-88CC-4229-9A76-300E4BD7D0EA}" type="datetime1">
              <a:rPr lang="es-CL" smtClean="0"/>
              <a:t>28-09-2020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588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3449-7203-49E0-A112-0C883C0FEB71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76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40EB979-9259-4501-8E6D-33528F3C699B}" type="datetime1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184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AF4542C-3E95-4A02-8C37-69F8A86E2E7D}" type="datetime1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139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4A84-6D0E-4B21-8582-F9C8B827B5F5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267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C1FB-7835-4A83-A3CD-911300A40AC4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925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B91A-713A-41A3-8DAB-2230AB0A0D0C}" type="datetime1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3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238F-3E95-4386-B694-098D48BCAE34}" type="datetime1">
              <a:rPr lang="es-CL" smtClean="0"/>
              <a:t>28-09-2020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5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4C5-FB15-4187-8671-33325A1413FD}" type="datetime1">
              <a:rPr lang="es-CL" smtClean="0"/>
              <a:t>28-09-2020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A8F0-990B-4918-86B1-9A2B74773EC6}" type="datetime1">
              <a:rPr lang="es-CL" smtClean="0"/>
              <a:t>28-09-2020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967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30F-C710-4FE7-84E9-43CD679D63A3}" type="datetime1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7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4D2974E-1D45-4667-A44D-077054AFCFD9}" type="datetime1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s-CL"/>
              <a:t>COLEGIO HERMANOS CARRERA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3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02CE-A47C-4A88-9DF0-F20061035C2C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CAC109C-8D9E-4BE6-A350-58700DC43C8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62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78CE4-F3C5-49AD-BC21-21EE4B6E10E7}" type="datetime1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28-09-2020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DBD2-FAA2-4AB7-B78B-BFBCDCC2835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1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D9ADA1-683C-4AE1-94C4-3A4BBFA029F5}" type="datetime1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CL"/>
              <a:t>COLEGIO HERMANOS CARRERA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7DCE49-DA00-4D26-A954-5057CEB0B1AB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47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B4B7D8-5E43-4D3A-8177-A6A39C43F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r>
              <a:rPr lang="es-CL" sz="3600" dirty="0"/>
              <a:t>English 3rd grade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Imagen 4" descr="Imagen que contiene plato, dibujo, alimentos&#10;&#10;Descripción generada automáticamente">
            <a:extLst>
              <a:ext uri="{FF2B5EF4-FFF2-40B4-BE49-F238E27FC236}">
                <a16:creationId xmlns:a16="http://schemas.microsoft.com/office/drawing/2014/main" id="{2A50628B-52C9-45DE-9806-B06368D1B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19" y="1116345"/>
            <a:ext cx="5884228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F7F687-9E62-4045-91BD-B01B2A18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1934" y="355578"/>
            <a:ext cx="4973915" cy="309201"/>
          </a:xfrm>
        </p:spPr>
        <p:txBody>
          <a:bodyPr/>
          <a:lstStyle/>
          <a:p>
            <a:r>
              <a:rPr lang="es-CL" dirty="0"/>
              <a:t>COLEGIO HERMANOS CARRERA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59A118-11F3-4D05-B957-C057365B0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11" y="300336"/>
            <a:ext cx="329213" cy="4450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9EA797-E902-44DA-8104-766648F6BC09}"/>
              </a:ext>
            </a:extLst>
          </p:cNvPr>
          <p:cNvSpPr txBox="1"/>
          <p:nvPr/>
        </p:nvSpPr>
        <p:spPr>
          <a:xfrm>
            <a:off x="278296" y="3829878"/>
            <a:ext cx="338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MISS MARIA FERNANDA FERNÁNDEZ JELDRES</a:t>
            </a:r>
          </a:p>
        </p:txBody>
      </p:sp>
    </p:spTree>
    <p:extLst>
      <p:ext uri="{BB962C8B-B14F-4D97-AF65-F5344CB8AC3E}">
        <p14:creationId xmlns:p14="http://schemas.microsoft.com/office/powerpoint/2010/main" val="28386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490DE-CD9D-4DDE-A9F8-6E550922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Fly</a:t>
            </a:r>
            <a:r>
              <a:rPr lang="es-CL" dirty="0"/>
              <a:t>  (volar)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0D72DC3-7CCD-4276-85A0-D8902BA19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289" y="1874517"/>
            <a:ext cx="5458265" cy="36998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B0A79F-9B72-4459-9914-A90296F916B0}"/>
              </a:ext>
            </a:extLst>
          </p:cNvPr>
          <p:cNvSpPr txBox="1"/>
          <p:nvPr/>
        </p:nvSpPr>
        <p:spPr>
          <a:xfrm>
            <a:off x="1121828" y="2951946"/>
            <a:ext cx="449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Birds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can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fly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sky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74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44B8B-E2E4-42BB-B449-6A2FBE03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Climb</a:t>
            </a:r>
            <a:r>
              <a:rPr lang="es-CL" dirty="0"/>
              <a:t> 	(trepar)</a:t>
            </a:r>
          </a:p>
        </p:txBody>
      </p:sp>
      <p:pic>
        <p:nvPicPr>
          <p:cNvPr id="3074" name="Picture 2" descr="Gibbon (hylobates lar) trepar árbol en el bosque | Foto Premium">
            <a:extLst>
              <a:ext uri="{FF2B5EF4-FFF2-40B4-BE49-F238E27FC236}">
                <a16:creationId xmlns:a16="http://schemas.microsoft.com/office/drawing/2014/main" id="{54AC1AE4-40BA-4957-9C9C-50E54528A0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2" y="2284243"/>
            <a:ext cx="4122241" cy="42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AC4F631-21F7-4814-A00A-EFC0591E129D}"/>
              </a:ext>
            </a:extLst>
          </p:cNvPr>
          <p:cNvSpPr txBox="1"/>
          <p:nvPr/>
        </p:nvSpPr>
        <p:spPr>
          <a:xfrm>
            <a:off x="1111348" y="2799471"/>
            <a:ext cx="4693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monkey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can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climb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tree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8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0323D-40BD-4B69-9565-73F3B101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Jump</a:t>
            </a:r>
            <a:r>
              <a:rPr lang="es-CL" dirty="0"/>
              <a:t> 	(saltar)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EFA3833-ED6B-4858-8793-F7341D4F2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2335237"/>
            <a:ext cx="4832857" cy="39811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E0D8CAF-956A-4581-91DF-1DFBCC387993}"/>
              </a:ext>
            </a:extLst>
          </p:cNvPr>
          <p:cNvSpPr txBox="1"/>
          <p:nvPr/>
        </p:nvSpPr>
        <p:spPr>
          <a:xfrm>
            <a:off x="1139482" y="2236763"/>
            <a:ext cx="445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kangaroo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can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jump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30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F174F-30CC-4D55-B902-D2462864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Swim</a:t>
            </a:r>
            <a:r>
              <a:rPr lang="es-CL" dirty="0"/>
              <a:t>		(nadar)</a:t>
            </a:r>
          </a:p>
        </p:txBody>
      </p:sp>
      <p:pic>
        <p:nvPicPr>
          <p:cNvPr id="6146" name="Picture 2" descr="Tipmant Electrico Peces Animal Mascotas Peces Nadar En Tanqu - $ 30.990 en  Mercado Libre">
            <a:extLst>
              <a:ext uri="{FF2B5EF4-FFF2-40B4-BE49-F238E27FC236}">
                <a16:creationId xmlns:a16="http://schemas.microsoft.com/office/drawing/2014/main" id="{6AC16CAE-BB11-4774-A276-E13FC3DD33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42" y="1946159"/>
            <a:ext cx="3340516" cy="33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5A25DE-7BD8-4B88-9B48-A8C3150F4BE1}"/>
              </a:ext>
            </a:extLst>
          </p:cNvPr>
          <p:cNvSpPr txBox="1"/>
          <p:nvPr/>
        </p:nvSpPr>
        <p:spPr>
          <a:xfrm>
            <a:off x="1683842" y="3616417"/>
            <a:ext cx="368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Fishes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can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swim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202ED7-7A83-4D74-97E0-020706B0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</p:spTree>
    <p:extLst>
      <p:ext uri="{BB962C8B-B14F-4D97-AF65-F5344CB8AC3E}">
        <p14:creationId xmlns:p14="http://schemas.microsoft.com/office/powerpoint/2010/main" val="428643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>
                <a:solidFill>
                  <a:schemeClr val="tx1">
                    <a:lumMod val="85000"/>
                    <a:lumOff val="15000"/>
                  </a:schemeClr>
                </a:solidFill>
              </a:rPr>
              <a:t>If you have any questions, ask me!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5" name="Picture 2" descr="imagenes de dudas - Buscar con Google | Trabalh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013" y="2014538"/>
            <a:ext cx="3932237" cy="3932237"/>
          </a:xfrm>
          <a:noFill/>
        </p:spPr>
      </p:pic>
      <p:pic>
        <p:nvPicPr>
          <p:cNvPr id="1843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008188"/>
            <a:ext cx="3808412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3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62711-4699-44A7-B1EF-62ABEBEE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Objective</a:t>
            </a:r>
            <a:r>
              <a:rPr lang="es-CL" dirty="0"/>
              <a:t>: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identify</a:t>
            </a:r>
            <a:r>
              <a:rPr lang="es-CL" dirty="0"/>
              <a:t> </a:t>
            </a:r>
            <a:r>
              <a:rPr lang="es-CL" dirty="0" err="1"/>
              <a:t>animals</a:t>
            </a:r>
            <a:r>
              <a:rPr lang="es-CL" dirty="0"/>
              <a:t> and </a:t>
            </a:r>
            <a:r>
              <a:rPr lang="es-CL" dirty="0" err="1"/>
              <a:t>their</a:t>
            </a:r>
            <a:r>
              <a:rPr lang="es-CL" dirty="0"/>
              <a:t> </a:t>
            </a:r>
            <a:r>
              <a:rPr lang="es-CL" dirty="0" err="1"/>
              <a:t>abilities</a:t>
            </a:r>
            <a:r>
              <a:rPr lang="es-CL" dirty="0"/>
              <a:t>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CEEAB6-C333-4B64-AB3D-F1613D001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OBJETIVO: IDENTIFICAR ANIMALES Y SUS HABILIDADES.</a:t>
            </a:r>
          </a:p>
          <a:p>
            <a:endParaRPr lang="es-CL" sz="2800" dirty="0"/>
          </a:p>
          <a:p>
            <a:r>
              <a:rPr lang="es-CL" sz="2800" dirty="0" err="1"/>
              <a:t>What</a:t>
            </a:r>
            <a:r>
              <a:rPr lang="es-CL" sz="2800" dirty="0"/>
              <a:t> </a:t>
            </a:r>
            <a:r>
              <a:rPr lang="es-CL" sz="2800" dirty="0" err="1"/>
              <a:t>animals</a:t>
            </a:r>
            <a:r>
              <a:rPr lang="es-CL" sz="2800" dirty="0"/>
              <a:t> do </a:t>
            </a:r>
            <a:r>
              <a:rPr lang="es-CL" sz="2800" dirty="0" err="1"/>
              <a:t>you</a:t>
            </a:r>
            <a:r>
              <a:rPr lang="es-CL" sz="2800" dirty="0"/>
              <a:t> </a:t>
            </a:r>
            <a:r>
              <a:rPr lang="es-CL" sz="2800" dirty="0" err="1"/>
              <a:t>remember</a:t>
            </a:r>
            <a:r>
              <a:rPr lang="es-CL" sz="2800" dirty="0"/>
              <a:t>?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1EBD8E-06BB-440A-B654-7FB8FC16B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9"/>
          <a:stretch/>
        </p:blipFill>
        <p:spPr>
          <a:xfrm>
            <a:off x="7453313" y="3099382"/>
            <a:ext cx="2085975" cy="2024063"/>
          </a:xfrm>
          <a:prstGeom prst="rect">
            <a:avLst/>
          </a:prstGeom>
        </p:spPr>
      </p:pic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D82C4DD3-5C32-4D42-8AA3-CB965BD3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COLEGIO HERMANOS CARRERA</a:t>
            </a:r>
          </a:p>
        </p:txBody>
      </p:sp>
      <p:pic>
        <p:nvPicPr>
          <p:cNvPr id="11" name="Imagen 10" descr="insignia">
            <a:extLst>
              <a:ext uri="{FF2B5EF4-FFF2-40B4-BE49-F238E27FC236}">
                <a16:creationId xmlns:a16="http://schemas.microsoft.com/office/drawing/2014/main" id="{77971F3F-FECF-4F2C-A07A-3A34311710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1" y="329307"/>
            <a:ext cx="328295" cy="44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56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1F24AA2-4736-4B02-B8BD-C90920A49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809" y="1457738"/>
            <a:ext cx="10354236" cy="3616639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63FD3D-E8E9-440D-B4C8-672D29E5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F46BA8-FCFC-407A-8FA1-969E7D73D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09" y="261383"/>
            <a:ext cx="32921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FF348-E00F-442C-A106-EC235AA1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ANIMALS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DD7F899-EC26-4060-A063-34779B62C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62003"/>
              </p:ext>
            </p:extLst>
          </p:nvPr>
        </p:nvGraphicFramePr>
        <p:xfrm>
          <a:off x="1450975" y="2016125"/>
          <a:ext cx="960437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875018757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508751790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1758516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9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PENGUIN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PINGÜINO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PENGUIN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71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LEÓN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LAYON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1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SNAKE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SERPIENTE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ESNEIK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13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PAJARO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BIRD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1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ZEBRA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ZIBRA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0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TAIGER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60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MONKEY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MONKI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3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CROCODILE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COCODRILO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KROKODAIL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8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ELEPHANT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ELEFANTE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ELEFANT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20410"/>
                  </a:ext>
                </a:extLst>
              </a:tr>
            </a:tbl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8C170-BE45-4EC9-BF9C-15E13A68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98BF70-FFEF-4A10-9C15-85D16021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19" y="325994"/>
            <a:ext cx="32921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DEBC1-637A-4D8F-A6A1-D1EB373B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VERBS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D76AF3B-BBC0-4E41-AF22-DE85E71D2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084700"/>
              </p:ext>
            </p:extLst>
          </p:nvPr>
        </p:nvGraphicFramePr>
        <p:xfrm>
          <a:off x="1450975" y="2016125"/>
          <a:ext cx="96043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479436156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536720309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795171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8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JUMP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SALTAR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YAMP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49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FLAI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5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TREPAR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CLAIM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5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SWIM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71144"/>
                  </a:ext>
                </a:extLst>
              </a:tr>
            </a:tbl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004082-5B97-43E8-9AB7-0ECF9D38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97BFAB-6802-4889-B116-27D60FB9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10" y="261383"/>
            <a:ext cx="32921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12A29-8F85-4C70-80FE-21026BF5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Can – </a:t>
            </a:r>
            <a:r>
              <a:rPr lang="es-CL" dirty="0" err="1"/>
              <a:t>can’t</a:t>
            </a:r>
            <a:r>
              <a:rPr lang="es-CL" dirty="0"/>
              <a:t>  (PUEDE- NO PUEDE)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105F3-CB05-4E06-9EB0-0CDF70CCB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/>
              <a:t>LO UTILIZAMOS PARA EXPRESAR </a:t>
            </a:r>
            <a:r>
              <a:rPr lang="es-CL" sz="2800" b="1" u="sng" dirty="0"/>
              <a:t>HABILIDADES.</a:t>
            </a:r>
          </a:p>
          <a:p>
            <a:endParaRPr lang="es-CL" sz="2800" dirty="0"/>
          </a:p>
          <a:p>
            <a:r>
              <a:rPr lang="es-CL" sz="2800" dirty="0"/>
              <a:t>FOR EXAMPLE: </a:t>
            </a:r>
          </a:p>
          <a:p>
            <a:r>
              <a:rPr lang="es-CL" sz="2800" dirty="0"/>
              <a:t> A DOG </a:t>
            </a:r>
            <a:r>
              <a:rPr lang="es-CL" sz="2800" u="sng" dirty="0"/>
              <a:t>CAN</a:t>
            </a:r>
            <a:r>
              <a:rPr lang="es-CL" sz="2800" dirty="0"/>
              <a:t> RUN.	A FISH </a:t>
            </a:r>
            <a:r>
              <a:rPr lang="es-CL" sz="2800" u="sng" dirty="0"/>
              <a:t>CAN’T</a:t>
            </a:r>
            <a:r>
              <a:rPr lang="es-CL" sz="2800" dirty="0"/>
              <a:t> RUN. </a:t>
            </a:r>
          </a:p>
          <a:p>
            <a:r>
              <a:rPr lang="es-CL" sz="2800" dirty="0"/>
              <a:t>A FISH </a:t>
            </a:r>
            <a:r>
              <a:rPr lang="es-CL" sz="2800" u="sng" dirty="0"/>
              <a:t>CAN</a:t>
            </a:r>
            <a:r>
              <a:rPr lang="es-CL" sz="2800" dirty="0"/>
              <a:t> SWIM.   	A MONKEY </a:t>
            </a:r>
            <a:r>
              <a:rPr lang="es-CL" sz="2800" u="sng" dirty="0"/>
              <a:t>CAN’T</a:t>
            </a:r>
            <a:r>
              <a:rPr lang="es-CL" sz="2800" dirty="0"/>
              <a:t> SWIM.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453A8C-CB0C-441B-8086-D970D2C9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031E84-974E-42FC-8564-FF1DE800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5" y="216652"/>
            <a:ext cx="32921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2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4E624-47D4-45F4-A0F2-8C7A059E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76FCE4-86AB-4469-9132-0C77B17B3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83" b="5927"/>
          <a:stretch/>
        </p:blipFill>
        <p:spPr>
          <a:xfrm>
            <a:off x="0" y="0"/>
            <a:ext cx="12192000" cy="6186487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CBF6ED-411E-4CA0-95E6-6E55989D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</p:spTree>
    <p:extLst>
      <p:ext uri="{BB962C8B-B14F-4D97-AF65-F5344CB8AC3E}">
        <p14:creationId xmlns:p14="http://schemas.microsoft.com/office/powerpoint/2010/main" val="272713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4E769-4E02-44F8-A6EF-9CF8F3E3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Animals</a:t>
            </a:r>
            <a:r>
              <a:rPr lang="es-CL" dirty="0"/>
              <a:t> and </a:t>
            </a:r>
            <a:r>
              <a:rPr lang="es-CL" dirty="0" err="1"/>
              <a:t>their</a:t>
            </a:r>
            <a:r>
              <a:rPr lang="es-CL" dirty="0"/>
              <a:t> </a:t>
            </a:r>
            <a:r>
              <a:rPr lang="es-CL" dirty="0" err="1"/>
              <a:t>abilities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AF046-240A-430C-B388-AC5CA575A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2" name="Picture 4" descr="Animals can - can´t 2 de primaria">
            <a:extLst>
              <a:ext uri="{FF2B5EF4-FFF2-40B4-BE49-F238E27FC236}">
                <a16:creationId xmlns:a16="http://schemas.microsoft.com/office/drawing/2014/main" id="{29478644-1DE0-4790-B552-C165C82AC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3819"/>
          <a:stretch/>
        </p:blipFill>
        <p:spPr bwMode="auto">
          <a:xfrm>
            <a:off x="1251031" y="1853755"/>
            <a:ext cx="9803823" cy="44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F1CAE8-7D5F-4957-A1F1-9AD93201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814C80-121A-4A1C-9F16-6BEF32866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02" y="329307"/>
            <a:ext cx="32921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8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BDFFB-58C7-444B-8347-7999C4B9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Animals</a:t>
            </a:r>
            <a:r>
              <a:rPr lang="es-CL" dirty="0"/>
              <a:t> and </a:t>
            </a:r>
            <a:r>
              <a:rPr lang="es-CL" dirty="0" err="1"/>
              <a:t>their</a:t>
            </a:r>
            <a:r>
              <a:rPr lang="es-CL" dirty="0"/>
              <a:t> </a:t>
            </a:r>
            <a:r>
              <a:rPr lang="es-CL" dirty="0" err="1"/>
              <a:t>abilities</a:t>
            </a:r>
            <a:r>
              <a:rPr lang="es-CL" dirty="0"/>
              <a:t>.</a:t>
            </a:r>
          </a:p>
        </p:txBody>
      </p:sp>
      <p:pic>
        <p:nvPicPr>
          <p:cNvPr id="3074" name="Picture 2" descr="Animals can - can´t 2 de primaria">
            <a:extLst>
              <a:ext uri="{FF2B5EF4-FFF2-40B4-BE49-F238E27FC236}">
                <a16:creationId xmlns:a16="http://schemas.microsoft.com/office/drawing/2014/main" id="{C194D054-E0F5-4321-9389-7B85F1CEF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 b="5518"/>
          <a:stretch/>
        </p:blipFill>
        <p:spPr bwMode="auto">
          <a:xfrm>
            <a:off x="1451579" y="1892566"/>
            <a:ext cx="9603275" cy="44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9427EF-3D47-4EBF-AE4A-D749A6DC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COLEGIO HERMANOS CARRERA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C3407B-C33C-4E35-A20F-534E91ADE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19" y="193461"/>
            <a:ext cx="32921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85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213</Words>
  <Application>Microsoft Office PowerPoint</Application>
  <PresentationFormat>Panorámica</PresentationFormat>
  <Paragraphs>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Garamond</vt:lpstr>
      <vt:lpstr>Gill Sans MT</vt:lpstr>
      <vt:lpstr>Impact</vt:lpstr>
      <vt:lpstr>Galería</vt:lpstr>
      <vt:lpstr>1_Savon</vt:lpstr>
      <vt:lpstr>Distintivo</vt:lpstr>
      <vt:lpstr>English 3rd grade</vt:lpstr>
      <vt:lpstr>Objective: to identify animals and their abilities.</vt:lpstr>
      <vt:lpstr>Presentación de PowerPoint</vt:lpstr>
      <vt:lpstr>ANIMALS VOCABULARY</vt:lpstr>
      <vt:lpstr>VERBS VOCABULARY</vt:lpstr>
      <vt:lpstr>Can – can’t  (PUEDE- NO PUEDE)</vt:lpstr>
      <vt:lpstr>Presentación de PowerPoint</vt:lpstr>
      <vt:lpstr>Animals and their abilities</vt:lpstr>
      <vt:lpstr>Animals and their abilities.</vt:lpstr>
      <vt:lpstr>Fly  (volar)</vt:lpstr>
      <vt:lpstr>Climb  (trepar)</vt:lpstr>
      <vt:lpstr>Jump  (saltar)</vt:lpstr>
      <vt:lpstr>Swim  (nadar)</vt:lpstr>
      <vt:lpstr>If you have any questions, ask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3rd grade</dc:title>
  <dc:creator>Maria Fernanda Fernández Jeldres</dc:creator>
  <cp:lastModifiedBy>Maria Fernanda Fernández Jeldres</cp:lastModifiedBy>
  <cp:revision>1</cp:revision>
  <dcterms:created xsi:type="dcterms:W3CDTF">2020-09-23T18:48:47Z</dcterms:created>
  <dcterms:modified xsi:type="dcterms:W3CDTF">2020-09-28T21:03:39Z</dcterms:modified>
</cp:coreProperties>
</file>