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layfair Display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858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54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21422e059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21422e059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045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2aafeb8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2aafeb8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80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29290f0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a29290f0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444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9290f04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29290f04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10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21422e05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21422e05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76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1422e05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1422e05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360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21422e05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21422e05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93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21422e059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21422e059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069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21422e05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21422e05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59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21422e059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21422e059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13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21422e05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21422e05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47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21422e059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21422e059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78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ALIMENTACIÓN SALUDABLE</a:t>
            </a:r>
            <a:endParaRPr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CLASE DE EDUCACIÓN FÍSICA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CUARTO BÁSICO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SEMANA 33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PROFESORA MABEL ORDÓÑEZ GARAY</a:t>
            </a:r>
            <a:endParaRPr/>
          </a:p>
        </p:txBody>
      </p:sp>
      <p:pic>
        <p:nvPicPr>
          <p:cNvPr id="69" name="Google Shape;69;p13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0" y="168350"/>
            <a:ext cx="3472247" cy="16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6273" y="2973350"/>
            <a:ext cx="1225700" cy="171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TRABAJO MUSCULAR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Realizamos estos ejercicios durante 30 segundos y descansamos 15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Google Shape;160;p22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 descr="Deport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325" y="2410350"/>
            <a:ext cx="2218808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 descr="4 formas de hacer flexiones de pecho - wikiHow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29075" y="3467150"/>
            <a:ext cx="21717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descr="Pin en En form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2225" y="2410350"/>
            <a:ext cx="216217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descr="Dorsales | Perder grasa de la espalda, Ejercicios para quemar ...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5250" y="3067100"/>
            <a:ext cx="25146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COMPARACIÓN DE CALORÍAS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1" name="Google Shape;171;p23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250" y="1559675"/>
            <a:ext cx="5905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</a:rPr>
              <a:t>¿QUEMAMOS CALORÍAS?</a:t>
            </a:r>
            <a:endParaRPr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</a:rPr>
              <a:t>Eso dependerá del tiempo que realizamos los ejercicios y de la intensidad.</a:t>
            </a:r>
            <a:endParaRPr sz="1800" b="1">
              <a:solidFill>
                <a:srgbClr val="FFFF00"/>
              </a:solidFill>
            </a:endParaRPr>
          </a:p>
        </p:txBody>
      </p:sp>
      <p:pic>
        <p:nvPicPr>
          <p:cNvPr id="178" name="Google Shape;178;p24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3225" y="152400"/>
            <a:ext cx="2280100" cy="27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ESPERO QUE TE HAYA GUSTADO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85" name="Google Shape;185;p25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450" y="260873"/>
            <a:ext cx="1305385" cy="18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500" y="3259300"/>
            <a:ext cx="13335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6899" y="111550"/>
            <a:ext cx="4954549" cy="495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0075" y="3287116"/>
            <a:ext cx="1333500" cy="129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¿CÓMO SE HAN SENTIDO?</a:t>
            </a:r>
            <a:endParaRPr sz="1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Recordar que la respuesta a esta pregunta está relacionado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un sentimiento, no  aun estado de ánimo, como bien o mal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Ahora…¿Cómo están los mejores futbolistas de Rancagua?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¿Para qué somos buenos? ¿Qué nos gusta hacer? 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¿Conocemos nuestras habilidades? </a:t>
            </a:r>
            <a:r>
              <a:rPr lang="es" sz="1200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OA_OR_01</a:t>
            </a:r>
            <a:endParaRPr sz="1200"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412" y="236243"/>
            <a:ext cx="5145175" cy="48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425" y="1786450"/>
            <a:ext cx="2209800" cy="287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insigni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         </a:t>
            </a: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ATENCIÓN!!!!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Recordamos nuestras normas virtuales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5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78" y="2246975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750" y="588225"/>
            <a:ext cx="1197976" cy="15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6800" y="559525"/>
            <a:ext cx="1241024" cy="165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4900" y="481848"/>
            <a:ext cx="1197975" cy="159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1749" y="2920938"/>
            <a:ext cx="1977325" cy="149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7150" y="2867893"/>
            <a:ext cx="1197976" cy="159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2400" y="2867900"/>
            <a:ext cx="1197975" cy="15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VAS A</a:t>
            </a:r>
            <a:endParaRPr sz="2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NECESITAR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Espacio 1 metro por 1 metro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Botella de agua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Información nutricional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Guía 32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1" name="Google Shape;101;p16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575" y="72425"/>
            <a:ext cx="13144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3675" y="2282225"/>
            <a:ext cx="2076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2525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9725" y="72425"/>
            <a:ext cx="5462855" cy="45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OBJETIVO DE APRENDIZAJE 09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Practicar actividades físicas en forma segura, demostrando la adquisición de hábitos de higiene, posturales y de vida saludable</a:t>
            </a:r>
            <a:endParaRPr sz="1800"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Identificar las cantidad de calorías de los alimentos que consumimos</a:t>
            </a:r>
            <a:endParaRPr sz="1800"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3" name="Google Shape;113;p17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5150" y="2734350"/>
            <a:ext cx="2198100" cy="21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13" y="3216075"/>
            <a:ext cx="3907275" cy="17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    </a:t>
            </a:r>
            <a:r>
              <a:rPr lang="es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¿QUÉ TOMASTE DE DESAYUNO?</a:t>
            </a:r>
            <a:endParaRPr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Una porción de pan marraqueta tiene aproximadamente 280 calorías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Una taza de té</a:t>
            </a:r>
            <a:r>
              <a:rPr lang="es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60 calorías</a:t>
            </a:r>
            <a:r>
              <a:rPr lang="es" b="1"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lang="es"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r>
              <a:rPr lang="es"/>
              <a:t>                            </a:t>
            </a:r>
            <a:endParaRPr/>
          </a:p>
        </p:txBody>
      </p:sp>
      <p:pic>
        <p:nvPicPr>
          <p:cNvPr id="122" name="Google Shape;122;p18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8475" y="2332200"/>
            <a:ext cx="2746678" cy="271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850" y="2865850"/>
            <a:ext cx="3031879" cy="197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INFORMACIÓN NUTRICIONAL</a:t>
            </a:r>
            <a:endParaRPr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Todos los alimentos tienen una cantidad de calorías que nos ayudan a tener las energías para realizar todas las actividades del día.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El problema es que a veces, consumimos más calorías de las que necesitamos, y el cuerpo las guarda en forma de grasa.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Por esto lo primero que tenemos que saber si mi peso es el ideal para mi estatura, edad y sexo. A ésto lo llamaremos I.M.C (índice de masa corporal)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1" name="Google Shape;131;p19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50" y="291700"/>
            <a:ext cx="3111605" cy="22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1875" y="2429225"/>
            <a:ext cx="5795649" cy="2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INFORMACIÓN NUTRICIONAL</a:t>
            </a:r>
            <a:endParaRPr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rgbClr val="0000FF"/>
                </a:solidFill>
              </a:rPr>
              <a:t>Lo primero es saber si mi peso es el ideal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b="1">
                <a:solidFill>
                  <a:srgbClr val="0000FF"/>
                </a:solidFill>
              </a:rPr>
              <a:t>Lo segundo es saber que comemos</a:t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141" name="Google Shape;141;p20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8424" y="216476"/>
            <a:ext cx="3999900" cy="4822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900" y="2324250"/>
            <a:ext cx="2345849" cy="26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3776" y="2259900"/>
            <a:ext cx="2049112" cy="26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A PONERSE DE PIE!!!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</a:rPr>
              <a:t>Calentamiento general, realizamos estos ejercicios durante 30 segundos y descansamos 15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FF"/>
                </a:solidFill>
              </a:rPr>
              <a:t>Descansamos 30”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1" name="Google Shape;151;p21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 descr="SALTOS DE TIJERA | Pesas, Incontinencia urinaria, Ejercicio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2375" y="2506000"/>
            <a:ext cx="3080400" cy="24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 descr="C:\Users\Lopez\Desktop\skipping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0050" y="2571750"/>
            <a:ext cx="3466325" cy="230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Presentación en pantalla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Playfair Display</vt:lpstr>
      <vt:lpstr>Roboto</vt:lpstr>
      <vt:lpstr>Arial</vt:lpstr>
      <vt:lpstr>Lato</vt:lpstr>
      <vt:lpstr>Material</vt:lpstr>
      <vt:lpstr>ALIMENTACIÓN SALUDABLE</vt:lpstr>
      <vt:lpstr> ¿CÓMO SE HAN SENTIDO?</vt:lpstr>
      <vt:lpstr>           ATENCIÓN!!!! </vt:lpstr>
      <vt:lpstr>VAS A  NECESITAR</vt:lpstr>
      <vt:lpstr>OBJETIVO DE APRENDIZAJE 09</vt:lpstr>
      <vt:lpstr>    ¿QUÉ TOMASTE DE DESAYUNO?</vt:lpstr>
      <vt:lpstr>INFORMACIÓN NUTRICIONAL</vt:lpstr>
      <vt:lpstr> INFORMACIÓN NUTRICIONAL</vt:lpstr>
      <vt:lpstr>A PONERSE DE PIE!!!</vt:lpstr>
      <vt:lpstr>TRABAJO MUSCULAR</vt:lpstr>
      <vt:lpstr>COMPARACIÓN DE CALORÍAS</vt:lpstr>
      <vt:lpstr>¿QUEMAMOS CALORÍAS? Eso dependerá del tiempo que realizamos los ejercicios y de la intensidad.</vt:lpstr>
      <vt:lpstr>ESPERO QUE TE HAYA GUSTADO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ALIMENTACIÓN SALUDABLE</dc:title>
  <dc:creator>Usuario</dc:creator>
  <cp:lastModifiedBy>HP</cp:lastModifiedBy>
  <cp:revision>1</cp:revision>
  <dcterms:modified xsi:type="dcterms:W3CDTF">2020-11-25T16:00:02Z</dcterms:modified>
</cp:coreProperties>
</file>