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1D63F-549F-4047-823A-103561790B67}" v="1" dt="2020-09-30T02:07:49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ernanda Fernández Jeldres" userId="f72a2080b848b7c4" providerId="LiveId" clId="{2B11D63F-549F-4047-823A-103561790B67}"/>
    <pc:docChg chg="undo custSel modSld">
      <pc:chgData name="Maria Fernanda Fernández Jeldres" userId="f72a2080b848b7c4" providerId="LiveId" clId="{2B11D63F-549F-4047-823A-103561790B67}" dt="2020-09-30T02:08:18.114" v="115" actId="1076"/>
      <pc:docMkLst>
        <pc:docMk/>
      </pc:docMkLst>
      <pc:sldChg chg="addSp modSp mod">
        <pc:chgData name="Maria Fernanda Fernández Jeldres" userId="f72a2080b848b7c4" providerId="LiveId" clId="{2B11D63F-549F-4047-823A-103561790B67}" dt="2020-09-30T02:07:53.579" v="113" actId="14100"/>
        <pc:sldMkLst>
          <pc:docMk/>
          <pc:sldMk cId="789097070" sldId="256"/>
        </pc:sldMkLst>
        <pc:spChg chg="mod">
          <ac:chgData name="Maria Fernanda Fernández Jeldres" userId="f72a2080b848b7c4" providerId="LiveId" clId="{2B11D63F-549F-4047-823A-103561790B67}" dt="2020-09-29T02:21:48.500" v="9" actId="20577"/>
          <ac:spMkLst>
            <pc:docMk/>
            <pc:sldMk cId="789097070" sldId="256"/>
            <ac:spMk id="2" creationId="{409D4B96-78E2-402E-99EB-D9A916F609FB}"/>
          </ac:spMkLst>
        </pc:spChg>
        <pc:picChg chg="add mod">
          <ac:chgData name="Maria Fernanda Fernández Jeldres" userId="f72a2080b848b7c4" providerId="LiveId" clId="{2B11D63F-549F-4047-823A-103561790B67}" dt="2020-09-30T02:07:53.579" v="113" actId="14100"/>
          <ac:picMkLst>
            <pc:docMk/>
            <pc:sldMk cId="789097070" sldId="256"/>
            <ac:picMk id="4" creationId="{467D67EA-A508-4148-A2B0-A17E64044698}"/>
          </ac:picMkLst>
        </pc:picChg>
      </pc:sldChg>
      <pc:sldChg chg="addSp modSp mod">
        <pc:chgData name="Maria Fernanda Fernández Jeldres" userId="f72a2080b848b7c4" providerId="LiveId" clId="{2B11D63F-549F-4047-823A-103561790B67}" dt="2020-09-30T02:08:18.114" v="115" actId="1076"/>
        <pc:sldMkLst>
          <pc:docMk/>
          <pc:sldMk cId="1534222011" sldId="257"/>
        </pc:sldMkLst>
        <pc:spChg chg="mod">
          <ac:chgData name="Maria Fernanda Fernández Jeldres" userId="f72a2080b848b7c4" providerId="LiveId" clId="{2B11D63F-549F-4047-823A-103561790B67}" dt="2020-09-30T02:07:04.629" v="57" actId="20577"/>
          <ac:spMkLst>
            <pc:docMk/>
            <pc:sldMk cId="1534222011" sldId="257"/>
            <ac:spMk id="2" creationId="{508A3772-0266-46E4-9142-DE06C6259927}"/>
          </ac:spMkLst>
        </pc:spChg>
        <pc:spChg chg="mod">
          <ac:chgData name="Maria Fernanda Fernández Jeldres" userId="f72a2080b848b7c4" providerId="LiveId" clId="{2B11D63F-549F-4047-823A-103561790B67}" dt="2020-09-30T02:07:17.128" v="110" actId="20577"/>
          <ac:spMkLst>
            <pc:docMk/>
            <pc:sldMk cId="1534222011" sldId="257"/>
            <ac:spMk id="3" creationId="{576490FA-A8BC-4BFC-9A84-D35706211A54}"/>
          </ac:spMkLst>
        </pc:spChg>
        <pc:picChg chg="add mod">
          <ac:chgData name="Maria Fernanda Fernández Jeldres" userId="f72a2080b848b7c4" providerId="LiveId" clId="{2B11D63F-549F-4047-823A-103561790B67}" dt="2020-09-30T02:08:18.114" v="115" actId="1076"/>
          <ac:picMkLst>
            <pc:docMk/>
            <pc:sldMk cId="1534222011" sldId="257"/>
            <ac:picMk id="5" creationId="{853FD166-2947-47BA-9982-7A0E526C6F41}"/>
          </ac:picMkLst>
        </pc:picChg>
      </pc:sldChg>
      <pc:sldChg chg="modSp mod">
        <pc:chgData name="Maria Fernanda Fernández Jeldres" userId="f72a2080b848b7c4" providerId="LiveId" clId="{2B11D63F-549F-4047-823A-103561790B67}" dt="2020-09-29T02:21:49.146" v="10" actId="1076"/>
        <pc:sldMkLst>
          <pc:docMk/>
          <pc:sldMk cId="3976373763" sldId="269"/>
        </pc:sldMkLst>
        <pc:picChg chg="mod">
          <ac:chgData name="Maria Fernanda Fernández Jeldres" userId="f72a2080b848b7c4" providerId="LiveId" clId="{2B11D63F-549F-4047-823A-103561790B67}" dt="2020-09-29T02:21:49.146" v="10" actId="1076"/>
          <ac:picMkLst>
            <pc:docMk/>
            <pc:sldMk cId="3976373763" sldId="269"/>
            <ac:picMk id="4" creationId="{FC04AB2C-6F7E-4614-A2FB-582BB0D4E8A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1CB2B136-BC1B-4AA8-9AF8-47E928C219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s-CL"/>
              <a:t>COLEGIO HERMANOS CARRERA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F1924CD-DCAF-478F-89AF-6E627C21EE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B8091B-0659-45D5-A35C-258B5025DB4A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90A3B56-6ACD-4D67-B019-8347D7458A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44F77EE-5003-4213-A13D-8B3BE8742D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8ADC7F-27C2-437B-82E2-D5C3E13CFD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72727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s-CL"/>
              <a:t>COLEGIO HERMANOS CARRERA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753DC2-40E5-4EA3-B09B-9DF40D8943C6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4F3870-9D81-4BCA-BBA8-EA977C28FA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836371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8C78-5C93-4428-9E93-84371033573C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195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4FB0-762C-4F24-A125-47E955A249A1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264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8C55-5839-42B0-9A3C-B6469F09E68D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2367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1F54-A729-4C7F-BC86-0B7992BF0D27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923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2A72-B8BC-4015-8AEF-97B6DC4E7CFC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35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0C6-4F6D-44E0-A134-B8428CAD8768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445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622A-FF9F-44C3-A4A6-760C7E81B1FE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3284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EDC-2B02-48E2-9FB8-63B1C0CB4CEB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256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365-E322-4B51-BDBE-3B96459ED833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344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A27-8C86-4CC0-8414-A0ED3CDA09FF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089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6037-C508-4169-9BEE-B862D555AB10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987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68A-B6E5-4D5E-BB59-E3DD5B8C1D7B}" type="datetime1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467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6C78-422E-4EB0-B9BC-5E2BDEBF3C97}" type="datetime1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08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0631-CE31-4951-8E9F-FBF0D992D794}" type="datetime1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630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33FD-E078-48CF-A73C-A443C0AA1AA3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57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A093-2CF5-4226-BD96-24F5E8F46005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86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3B04-AB87-4D17-99BF-40AB27FD8066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67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9D4B96-78E2-402E-99EB-D9A916F60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ENGLISH 2ND GRADE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6182D96-0BC7-4091-9591-A62B46DC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MISS: MARÍA FERNANDA FERNÁNDEZ JELDRES</a:t>
            </a:r>
          </a:p>
        </p:txBody>
      </p:sp>
      <p:pic>
        <p:nvPicPr>
          <p:cNvPr id="4" name="Imagen 3" descr="insignia">
            <a:extLst>
              <a:ext uri="{FF2B5EF4-FFF2-40B4-BE49-F238E27FC236}">
                <a16:creationId xmlns:a16="http://schemas.microsoft.com/office/drawing/2014/main" xmlns="" id="{467D67EA-A508-4148-A2B0-A17E64044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52" y="1388319"/>
            <a:ext cx="2072461" cy="2263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09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E51656-1549-4957-9C13-8A91E9B0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SOME EXAMPLES.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9037A5-2833-4C60-AEA0-21BD121B1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THE GIRL IS </a:t>
            </a:r>
            <a:r>
              <a:rPr lang="es-CL" u="sng" dirty="0"/>
              <a:t>BEHIND</a:t>
            </a:r>
            <a:r>
              <a:rPr lang="es-CL" dirty="0"/>
              <a:t> THE TREE.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LA NIÑA ESTÁ </a:t>
            </a:r>
            <a:r>
              <a:rPr lang="es-CL" u="sng" dirty="0"/>
              <a:t>DETRÁS</a:t>
            </a:r>
            <a:r>
              <a:rPr lang="es-CL" dirty="0"/>
              <a:t> DEL ÁRBOL.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1F04358-7CAF-4451-98F3-C7E939027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50" y="1984061"/>
            <a:ext cx="29622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6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6FC5EA-AE31-451E-B73F-DB36EA07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SOME EXAMPLES.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510173-4134-4BF8-8EFE-E5CAD6E23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322" y="2414207"/>
            <a:ext cx="8915400" cy="3777622"/>
          </a:xfrm>
        </p:spPr>
        <p:txBody>
          <a:bodyPr/>
          <a:lstStyle/>
          <a:p>
            <a:r>
              <a:rPr lang="es-CL" dirty="0"/>
              <a:t>THE TRUCK TOY IS </a:t>
            </a:r>
            <a:r>
              <a:rPr lang="es-CL" u="sng" dirty="0"/>
              <a:t>BETWEEN</a:t>
            </a:r>
            <a:r>
              <a:rPr lang="es-CL" dirty="0"/>
              <a:t> THE BLOCKS AND THE DUC.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EL CAMIÓN DE JUGUETE ESTA </a:t>
            </a:r>
            <a:r>
              <a:rPr lang="es-CL" u="sng" dirty="0"/>
              <a:t>ENTRE</a:t>
            </a:r>
            <a:r>
              <a:rPr lang="es-CL" dirty="0"/>
              <a:t> LOS BLOQUES Y EL PATITO.</a:t>
            </a:r>
          </a:p>
        </p:txBody>
      </p:sp>
      <p:pic>
        <p:nvPicPr>
          <p:cNvPr id="2050" name="Picture 2" descr="Imágenes de Bola | Vectores, fotos de stock y PSD gratuitos">
            <a:extLst>
              <a:ext uri="{FF2B5EF4-FFF2-40B4-BE49-F238E27FC236}">
                <a16:creationId xmlns:a16="http://schemas.microsoft.com/office/drawing/2014/main" xmlns="" id="{B9D56377-500E-4A4D-9B1C-507CCFFC0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6786" r="7611" b="8950"/>
          <a:stretch/>
        </p:blipFill>
        <p:spPr bwMode="auto">
          <a:xfrm>
            <a:off x="4543865" y="4543865"/>
            <a:ext cx="5134708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9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C1E95F-F627-4D6E-8131-678EAC10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LET’S LOOK AT THIS PICTURE AND MAKE SENTENCES TOGETHER USING THE PREPOSITIONS OF PLACE.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456034FF-226F-4F60-902D-6B28848BB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267" y="2467364"/>
            <a:ext cx="7427742" cy="40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5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4FE788-3D6F-4C78-86DC-3281A7F2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DO YOU HAVE ANY QUESTION ABOUT THE PREPOSITIONS OF PLACE?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FC04AB2C-6F7E-4614-A2FB-582BB0D4E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825" y="1806098"/>
            <a:ext cx="4775068" cy="44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7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D1A9A8-7D8E-4FAC-BC3D-5E49FCE1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NOW LET’S SEE THE WORKSHEET.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1DFEB1F7-AAF5-44A2-801C-890B5B90A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105" y="2182714"/>
            <a:ext cx="4381500" cy="3286125"/>
          </a:xfrm>
          <a:prstGeom prst="rect">
            <a:avLst/>
          </a:prstGeom>
        </p:spPr>
      </p:pic>
      <p:pic>
        <p:nvPicPr>
          <p:cNvPr id="6" name="Imagen 5" descr="31140465-personaje-de-dibujos-animados-de-lápiz-apunta">
            <a:extLst>
              <a:ext uri="{FF2B5EF4-FFF2-40B4-BE49-F238E27FC236}">
                <a16:creationId xmlns:a16="http://schemas.microsoft.com/office/drawing/2014/main" xmlns="" id="{ED8D75DD-E760-4426-AA2E-F45BB51BA5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r="8423"/>
          <a:stretch>
            <a:fillRect/>
          </a:stretch>
        </p:blipFill>
        <p:spPr bwMode="auto">
          <a:xfrm>
            <a:off x="2349426" y="2182714"/>
            <a:ext cx="2619527" cy="363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32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8A3772-0266-46E4-9142-DE06C625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OBJECTIVE: TO IDENTIFY THE PREPOSITIONS OF PLACE.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76490FA-A8BC-4BFC-9A84-D35706211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OBJETIVO: IDENTIFICAR LAS PREPOSICIONES DE LUGAR.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WHAT PREPOSITIONS OF PLACE DO YOU REMEMBER?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53FD166-2947-47BA-9982-7A0E526C6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09"/>
          <a:stretch/>
        </p:blipFill>
        <p:spPr>
          <a:xfrm>
            <a:off x="9602788" y="3940969"/>
            <a:ext cx="2085975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80909A-DF1F-44CF-8378-A279F4DC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PREPOSITIONS OF PLACE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1855EE-E528-46AE-9802-844854A9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1"/>
            <a:ext cx="8915400" cy="1656522"/>
          </a:xfrm>
        </p:spPr>
        <p:txBody>
          <a:bodyPr/>
          <a:lstStyle/>
          <a:p>
            <a:r>
              <a:rPr lang="es-CL" dirty="0"/>
              <a:t>THE PREPOSITIONS OF PLACE ARE SOME WORDS THAT CAN TELL US THE LOCATION OF AN OBJECT, PERSON, PLACE, ETC.</a:t>
            </a:r>
          </a:p>
          <a:p>
            <a:r>
              <a:rPr lang="es-CL" dirty="0"/>
              <a:t>LAS PREPOSICIONES DE LUGAR SON PALABRAS QUE NOS INDICAN LA UBICACIÓN DE UN OBJETO, PERSONA, LUGAR, ETC.</a:t>
            </a:r>
          </a:p>
        </p:txBody>
      </p:sp>
      <p:pic>
        <p:nvPicPr>
          <p:cNvPr id="4" name="Imagen 3" descr="31140465-personaje-de-dibujos-animados-de-lápiz-apunta">
            <a:extLst>
              <a:ext uri="{FF2B5EF4-FFF2-40B4-BE49-F238E27FC236}">
                <a16:creationId xmlns:a16="http://schemas.microsoft.com/office/drawing/2014/main" xmlns="" id="{E3E553FF-EA82-4F35-9C11-51112412CCD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r="8423"/>
          <a:stretch>
            <a:fillRect/>
          </a:stretch>
        </p:blipFill>
        <p:spPr bwMode="auto">
          <a:xfrm>
            <a:off x="3780708" y="4018724"/>
            <a:ext cx="1427396" cy="2064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ube 4">
            <a:extLst>
              <a:ext uri="{FF2B5EF4-FFF2-40B4-BE49-F238E27FC236}">
                <a16:creationId xmlns:a16="http://schemas.microsoft.com/office/drawing/2014/main" xmlns="" id="{1A7FF438-3A5E-4464-A269-E08014F01EF8}"/>
              </a:ext>
            </a:extLst>
          </p:cNvPr>
          <p:cNvSpPr/>
          <p:nvPr/>
        </p:nvSpPr>
        <p:spPr>
          <a:xfrm>
            <a:off x="5923722" y="4018724"/>
            <a:ext cx="4876800" cy="18387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LET’S SEE THE PREPOSITIONS OF PLACE THAT WE’LL LEARN.</a:t>
            </a:r>
          </a:p>
        </p:txBody>
      </p:sp>
    </p:spTree>
    <p:extLst>
      <p:ext uri="{BB962C8B-B14F-4D97-AF65-F5344CB8AC3E}">
        <p14:creationId xmlns:p14="http://schemas.microsoft.com/office/powerpoint/2010/main" val="138063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9B5374-5A18-4147-BC26-44A06BB4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PREPOSITIONS OF PLACE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4F8EA4A9-0F4C-4828-B04D-7C078BC02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031946"/>
              </p:ext>
            </p:extLst>
          </p:nvPr>
        </p:nvGraphicFramePr>
        <p:xfrm>
          <a:off x="2589213" y="2133600"/>
          <a:ext cx="8915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319309856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417932658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1739753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PREPOSITION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PRONOUNCIATION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540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ENCIMA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01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6045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079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NEXT 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AL 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NEXT 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334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IN FRONT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FRENTE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 FRONT 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197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BEHIND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DETRÁS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BIJAIND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696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BETWEEN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BITUIN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2784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54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780A14-A22E-4FE5-96E6-CC6CCE78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s-CL" dirty="0"/>
              <a:t>SOME EXAMPLES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A277385-D326-4545-BBDE-54DD4474F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THE APPLES IN </a:t>
            </a:r>
            <a:r>
              <a:rPr lang="en-US" u="sng" dirty="0"/>
              <a:t>ON</a:t>
            </a:r>
            <a:r>
              <a:rPr lang="en-US" dirty="0"/>
              <a:t> THE TABLE.</a:t>
            </a:r>
          </a:p>
          <a:p>
            <a:r>
              <a:rPr lang="en-US" dirty="0"/>
              <a:t>LA MANZANA ESTÁ </a:t>
            </a:r>
            <a:r>
              <a:rPr lang="en-US" u="sng" dirty="0"/>
              <a:t>ENCIMA</a:t>
            </a:r>
            <a:r>
              <a:rPr lang="en-US" dirty="0"/>
              <a:t> DE LA MESA.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163F8EFB-C179-43E6-861E-DED7218F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469" y="640080"/>
            <a:ext cx="6385724" cy="5252773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8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85E981-D267-466C-B9C6-A10AAEE0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SOME EXAMPLES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1444A5F8-D9AB-494D-AD86-760A2031F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3579" y="2052707"/>
            <a:ext cx="3778250" cy="37782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8DA048E-FC69-4243-9FAE-E9FEF50A2D26}"/>
              </a:ext>
            </a:extLst>
          </p:cNvPr>
          <p:cNvSpPr txBox="1"/>
          <p:nvPr/>
        </p:nvSpPr>
        <p:spPr>
          <a:xfrm>
            <a:off x="2769704" y="2226365"/>
            <a:ext cx="377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THE DOLL IS </a:t>
            </a:r>
            <a:r>
              <a:rPr lang="es-CL" sz="2400" u="sng" dirty="0"/>
              <a:t>IN</a:t>
            </a:r>
            <a:r>
              <a:rPr lang="es-CL" sz="2400" dirty="0"/>
              <a:t> THE BOX.</a:t>
            </a:r>
          </a:p>
          <a:p>
            <a:endParaRPr lang="es-CL" sz="2400" dirty="0"/>
          </a:p>
          <a:p>
            <a:r>
              <a:rPr lang="es-CL" sz="2400" dirty="0"/>
              <a:t>LA MUÑECA ESTÁ </a:t>
            </a:r>
            <a:r>
              <a:rPr lang="es-CL" sz="2400" u="sng" dirty="0"/>
              <a:t>DENTRO</a:t>
            </a:r>
            <a:r>
              <a:rPr lang="es-CL" sz="2400" dirty="0"/>
              <a:t> DE LA CAJA.</a:t>
            </a:r>
          </a:p>
        </p:txBody>
      </p:sp>
    </p:spTree>
    <p:extLst>
      <p:ext uri="{BB962C8B-B14F-4D97-AF65-F5344CB8AC3E}">
        <p14:creationId xmlns:p14="http://schemas.microsoft.com/office/powerpoint/2010/main" val="78054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263464-FBE0-4760-9A9C-057C03E8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SOME EXAMPLES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BE2ADC-6FF7-4D2E-AC9E-D81A82D66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THE DOG IS </a:t>
            </a:r>
            <a:r>
              <a:rPr lang="es-CL" u="sng" dirty="0"/>
              <a:t>UNDER</a:t>
            </a:r>
            <a:r>
              <a:rPr lang="es-CL" dirty="0"/>
              <a:t> THE TABLE.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EL PERRO ESTÁ </a:t>
            </a:r>
            <a:r>
              <a:rPr lang="es-CL" u="sng" dirty="0"/>
              <a:t>DEBAJO</a:t>
            </a:r>
            <a:r>
              <a:rPr lang="es-CL" dirty="0"/>
              <a:t> DE LA MESA.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E77529B-F5BB-494D-9E0E-2690F4D79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81" t="26372" r="21719" b="23559"/>
          <a:stretch/>
        </p:blipFill>
        <p:spPr>
          <a:xfrm>
            <a:off x="6454309" y="3742006"/>
            <a:ext cx="5050303" cy="22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5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39B268-40F0-4CEF-BE06-ADD88146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SOME EXAMPLES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3D163A5-52F7-457C-A9BF-1252AC136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THE BOY IS </a:t>
            </a:r>
            <a:r>
              <a:rPr lang="es-CL" u="sng" dirty="0"/>
              <a:t>NEXT TO</a:t>
            </a:r>
            <a:r>
              <a:rPr lang="es-CL" dirty="0"/>
              <a:t> THE TREE.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EL NIÑO ESTÁ </a:t>
            </a:r>
            <a:r>
              <a:rPr lang="es-CL" u="sng" dirty="0"/>
              <a:t>AL LADO </a:t>
            </a:r>
            <a:r>
              <a:rPr lang="es-CL" dirty="0"/>
              <a:t> DEL ÁRBOL.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26" name="Picture 2" descr="Test del árbol. Personalidad del niño a través de su dibujo">
            <a:extLst>
              <a:ext uri="{FF2B5EF4-FFF2-40B4-BE49-F238E27FC236}">
                <a16:creationId xmlns:a16="http://schemas.microsoft.com/office/drawing/2014/main" xmlns="" id="{506A46BD-92E8-4A74-BB39-41A2B965E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r="32895"/>
          <a:stretch/>
        </p:blipFill>
        <p:spPr bwMode="auto">
          <a:xfrm>
            <a:off x="7489362" y="2813538"/>
            <a:ext cx="3624115" cy="28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BD1F5F1-D2CF-4AAA-981F-102022AE59EF}"/>
              </a:ext>
            </a:extLst>
          </p:cNvPr>
          <p:cNvSpPr txBox="1"/>
          <p:nvPr/>
        </p:nvSpPr>
        <p:spPr>
          <a:xfrm>
            <a:off x="7489362" y="2813538"/>
            <a:ext cx="1204064" cy="685800"/>
          </a:xfrm>
          <a:prstGeom prst="rect">
            <a:avLst/>
          </a:prstGeom>
          <a:solidFill>
            <a:srgbClr val="FFE7FF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164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B03486-F9EE-4D0C-954A-BD40CF8E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SOME EXAMPLES.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1BB5DD-BCD2-4FB7-BB08-5E6E7E614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THE ELEPHANT IS </a:t>
            </a:r>
            <a:r>
              <a:rPr lang="es-CL" u="sng" dirty="0"/>
              <a:t>IN FRONT OF </a:t>
            </a:r>
            <a:r>
              <a:rPr lang="es-CL" dirty="0"/>
              <a:t>THE TREE.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EL ELEFANTE ESTÁ </a:t>
            </a:r>
            <a:r>
              <a:rPr lang="es-CL" u="sng" dirty="0"/>
              <a:t>FRENTE A </a:t>
            </a:r>
            <a:r>
              <a:rPr lang="es-CL" dirty="0"/>
              <a:t>EL ÁRBOL.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881BEB-5901-4F82-8039-ACE103F3F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" t="6015" r="3751" b="8328"/>
          <a:stretch/>
        </p:blipFill>
        <p:spPr>
          <a:xfrm>
            <a:off x="7751297" y="2940148"/>
            <a:ext cx="2785405" cy="26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1244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291</Words>
  <Application>Microsoft Office PowerPoint</Application>
  <PresentationFormat>Panorámica</PresentationFormat>
  <Paragraphs>79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Espiral</vt:lpstr>
      <vt:lpstr>ENGLISH 2ND GRADE</vt:lpstr>
      <vt:lpstr>OBJECTIVE: TO IDENTIFY THE PREPOSITIONS OF PLACE. </vt:lpstr>
      <vt:lpstr>PREPOSITIONS OF PLACE</vt:lpstr>
      <vt:lpstr>PREPOSITIONS OF PLACE VOCABULARY</vt:lpstr>
      <vt:lpstr>SOME EXAMPLES</vt:lpstr>
      <vt:lpstr>SOME EXAMPLES</vt:lpstr>
      <vt:lpstr>SOME EXAMPLES</vt:lpstr>
      <vt:lpstr>SOME EXAMPLES</vt:lpstr>
      <vt:lpstr>SOME EXAMPLES. </vt:lpstr>
      <vt:lpstr>SOME EXAMPLES.</vt:lpstr>
      <vt:lpstr>SOME EXAMPLES.</vt:lpstr>
      <vt:lpstr>LET’S LOOK AT THIS PICTURE AND MAKE SENTENCES TOGETHER USING THE PREPOSITIONS OF PLACE.</vt:lpstr>
      <vt:lpstr>DO YOU HAVE ANY QUESTION ABOUT THE PREPOSITIONS OF PLACE? </vt:lpstr>
      <vt:lpstr>NOW LET’S SEE THE WORKSHEET.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2ND GRADE</dc:title>
  <dc:creator>Maria Fernanda Fernández Jeldres</dc:creator>
  <cp:lastModifiedBy>HP</cp:lastModifiedBy>
  <cp:revision>8</cp:revision>
  <cp:lastPrinted>2020-10-05T13:55:25Z</cp:lastPrinted>
  <dcterms:created xsi:type="dcterms:W3CDTF">2020-09-29T01:48:34Z</dcterms:created>
  <dcterms:modified xsi:type="dcterms:W3CDTF">2020-10-05T13:55:30Z</dcterms:modified>
</cp:coreProperties>
</file>