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7" r:id="rId3"/>
    <p:sldId id="292" r:id="rId4"/>
    <p:sldId id="257" r:id="rId5"/>
    <p:sldId id="302" r:id="rId6"/>
    <p:sldId id="259" r:id="rId7"/>
    <p:sldId id="279" r:id="rId8"/>
    <p:sldId id="294" r:id="rId9"/>
    <p:sldId id="296" r:id="rId10"/>
    <p:sldId id="281" r:id="rId11"/>
    <p:sldId id="283" r:id="rId12"/>
    <p:sldId id="297" r:id="rId13"/>
    <p:sldId id="298" r:id="rId14"/>
    <p:sldId id="299" r:id="rId15"/>
    <p:sldId id="300" r:id="rId16"/>
    <p:sldId id="265" r:id="rId17"/>
    <p:sldId id="301" r:id="rId18"/>
    <p:sldId id="266" r:id="rId19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D4463-C045-4289-9436-9FC047B6DB0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61347-4E19-4F2F-B9C0-8E05FE8F5E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797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9CF25-903F-4F24-9284-EB0160CB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F09D3E-E2DC-4C8A-A77D-226F3D961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6AA384-1DC6-498A-93BE-69689D20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8FA376-7B22-4A21-9AD9-846EFC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BC0F33-E68D-4321-81F9-E59973C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0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68B3A9-C88A-4131-B982-203779FE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67BB1DA-FAC2-4493-A360-C2CF5374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8F661F-2920-41C8-B8CC-8289F8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F87A7E-D079-4CD6-A1D3-AC7A6973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243C8A-7EE3-4E29-96EE-29C1E29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7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070C051-8182-4F2C-BA78-3FF7AB852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DCB85B1-1985-41E6-995B-627352DCC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97F5FD-DD74-42E9-A106-4DDF535B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F632DA-F67F-4B90-B0B3-898B3A9E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D4DEDE-4C04-4129-A6D7-1647BCAD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5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2A252D-E03C-4494-8598-C32C6E06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81A1BD-F299-48F1-833F-637D7EC5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ED60CA-C379-4F2E-A89E-EBE2458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1C2D3B-441E-4C1C-902E-D4ADB2B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250C8F-AC02-4745-88D1-C178458A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956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37A488-F402-44A1-9696-BD3C836C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5B2A42-0301-4CA8-AD1A-31C66F0D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6A1557-E149-434E-AF17-B282DB19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CE15DD-BFB7-4CA4-833D-516EC657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E7A25B-FEBA-4862-BF4F-B735EB72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1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B6FD12-701C-40D2-8420-4081CD2A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DBC0A9-21AE-4630-9815-54DBE2ABB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FE2FAD4-30FD-41FE-915A-85D52D11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97A06D-9A68-4B46-BDCC-88B089C0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BA21D3-F829-49F2-8401-4B7E41F7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950BBA-AF95-4937-88FB-B696818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3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64E61-74DF-48C6-BDE9-8971E50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950361-F64E-4718-89F1-44D3D5F3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93921EE-21D4-4592-8A71-F50494C6D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13FFE26-C6CD-4098-92EE-F895D7443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33E58EA-7DAC-4739-8885-BC9961E3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B1E03E5-1C4A-4EF3-8C3C-C25E928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F51D72F-7E14-46ED-9A0B-CB837DA2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C43A9A0-8A43-4220-86B4-12084243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0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D56163-D3AC-4211-A16B-B6A0AB7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8385D4D-A3DB-4C1B-9FE4-104848A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5081AC7-FDA7-424A-AD03-516118F6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79918A4-DB0F-4323-B8FC-FDD0C14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2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5B5A761-3A5A-4D80-A0DE-33AD1BE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C166128-2860-4CB3-8DB0-943DA82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CCEF4A-0A21-4654-8F90-2A5C4D17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E8E48-699E-420B-9727-19E35B7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F4F874-74CF-4363-86A8-0CD8C13B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B4F714-4400-4962-8AB9-53535DD9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044B61-81AD-4963-9B06-65C7A609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DA81C3-4590-4D2F-BF58-D790C32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6326319-E75B-45F3-9D54-C2FAF4B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5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878034-2D6B-455A-B11F-23439C0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9C91023-A1E1-4565-9260-D9BF38D0E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90A9E2F-E4AD-4EED-ABC2-F4A4720B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948A58-02B2-43E5-8174-359DD8B7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F16D0C-0366-4BF1-B29B-6E4D2127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92A2F0-AAA3-4ED4-B090-DEAFC22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1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621BD03-66FD-41FB-8706-4D019BC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120D33-8264-4871-9BEC-1126F604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F84E0-E3A9-4CDC-A06F-C19A77686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95E8-975E-4FF6-B551-D60468D5D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B799A4-D1D8-4CED-9A78-0A3E8044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D2C37B-53D1-4C12-BDDB-6C0A4907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0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1" y="190907"/>
            <a:ext cx="11218572" cy="632243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0CD1220-C876-4B51-A4C9-6711E33BB7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51" y="190907"/>
            <a:ext cx="1836425" cy="197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06481D4-BA30-486C-9EC5-5FE061E1E238}"/>
              </a:ext>
            </a:extLst>
          </p:cNvPr>
          <p:cNvSpPr txBox="1"/>
          <p:nvPr/>
        </p:nvSpPr>
        <p:spPr>
          <a:xfrm>
            <a:off x="891310" y="3214328"/>
            <a:ext cx="6101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Profesora Jefe : Verónica Rosales</a:t>
            </a:r>
            <a:r>
              <a:rPr lang="es-CL" sz="2000" b="1" dirty="0" smtClean="0">
                <a:solidFill>
                  <a:srgbClr val="002060"/>
                </a:solidFill>
                <a:latin typeface="Gill Sans MT" panose="020B0502020104020203"/>
              </a:rPr>
              <a:t>.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 </a:t>
            </a:r>
            <a:r>
              <a:rPr lang="es-CL" sz="2000" b="1" dirty="0" smtClean="0">
                <a:solidFill>
                  <a:srgbClr val="002060"/>
                </a:solidFill>
                <a:latin typeface="Gill Sans MT" panose="020B0502020104020203"/>
              </a:rPr>
              <a:t>                          Bani Hidalgo.</a:t>
            </a:r>
            <a:endParaRPr lang="es-CL" sz="2000" b="1" dirty="0">
              <a:solidFill>
                <a:srgbClr val="002060"/>
              </a:solidFill>
              <a:latin typeface="Gill Sans MT" panose="020B0502020104020203"/>
            </a:endParaRPr>
          </a:p>
          <a:p>
            <a:pPr defTabSz="457200">
              <a:defRPr/>
            </a:pPr>
            <a:r>
              <a:rPr lang="es-CL" sz="2000" b="1" dirty="0" smtClean="0">
                <a:solidFill>
                  <a:srgbClr val="002060"/>
                </a:solidFill>
                <a:latin typeface="Gill Sans MT" panose="020B0502020104020203"/>
              </a:rPr>
              <a:t>Asistente</a:t>
            </a: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: Romané Chamorro</a:t>
            </a:r>
          </a:p>
          <a:p>
            <a:pPr defTabSz="457200">
              <a:defRPr/>
            </a:pPr>
            <a:r>
              <a:rPr lang="es-CL" sz="2000" b="1" dirty="0" smtClean="0">
                <a:solidFill>
                  <a:srgbClr val="002060"/>
                </a:solidFill>
                <a:latin typeface="Trebuchet MS" panose="020B0603020202020204"/>
              </a:rPr>
              <a:t>Curso</a:t>
            </a: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: </a:t>
            </a:r>
            <a:r>
              <a:rPr lang="es-CL" sz="2000" b="1" dirty="0" smtClean="0">
                <a:solidFill>
                  <a:srgbClr val="002060"/>
                </a:solidFill>
                <a:latin typeface="Trebuchet MS" panose="020B0603020202020204"/>
              </a:rPr>
              <a:t>2º </a:t>
            </a: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básico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9D9318F-4A63-4F62-B472-6A9A256D46D2}"/>
              </a:ext>
            </a:extLst>
          </p:cNvPr>
          <p:cNvSpPr/>
          <p:nvPr/>
        </p:nvSpPr>
        <p:spPr>
          <a:xfrm>
            <a:off x="3942240" y="541113"/>
            <a:ext cx="54131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Colegio </a:t>
            </a:r>
            <a:endParaRPr lang="es-ES" sz="5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Hermanos </a:t>
            </a:r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Carrera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281437" y="2274906"/>
            <a:ext cx="52695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HISTORIA, GEO. Y C. SOCIALES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SEMANA </a:t>
            </a:r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28 Y 29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3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81943" y="1031965"/>
            <a:ext cx="13533504" cy="7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5" y="340939"/>
            <a:ext cx="11376211" cy="619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99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27" y="109264"/>
            <a:ext cx="8642849" cy="642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5" y="2024694"/>
            <a:ext cx="21812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6" y="4121876"/>
            <a:ext cx="16097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85" y="1586753"/>
            <a:ext cx="4307197" cy="50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/>
          <p:cNvSpPr>
            <a:spLocks noChangeShapeType="1"/>
          </p:cNvSpPr>
          <p:nvPr/>
        </p:nvSpPr>
        <p:spPr bwMode="auto">
          <a:xfrm>
            <a:off x="2664823" y="3133165"/>
            <a:ext cx="4556248" cy="1295119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4823" y="9405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07623" y="32646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47465" y="132712"/>
            <a:ext cx="1109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u="sng" dirty="0"/>
              <a:t>ACTIVIDAD</a:t>
            </a:r>
            <a:endParaRPr lang="es-ES" sz="2400" b="1" dirty="0" smtClean="0"/>
          </a:p>
          <a:p>
            <a:pPr lvl="0"/>
            <a:r>
              <a:rPr lang="es-ES" sz="2400" b="1" dirty="0" smtClean="0"/>
              <a:t>1. Con </a:t>
            </a:r>
            <a:r>
              <a:rPr lang="es-ES" sz="2400" b="1" dirty="0"/>
              <a:t>la información entregada en la guía, </a:t>
            </a:r>
            <a:r>
              <a:rPr lang="es-ES" sz="2400" b="1" u="sng" dirty="0"/>
              <a:t>une</a:t>
            </a:r>
            <a:r>
              <a:rPr lang="es-ES" sz="2400" b="1" dirty="0"/>
              <a:t> con una </a:t>
            </a:r>
            <a:r>
              <a:rPr lang="es-ES" sz="2400" b="1" u="sng" dirty="0"/>
              <a:t>línea</a:t>
            </a:r>
            <a:r>
              <a:rPr lang="es-ES" sz="2400" b="1" dirty="0"/>
              <a:t> las </a:t>
            </a:r>
            <a:r>
              <a:rPr lang="es-ES" sz="2400" b="1" u="sng" dirty="0"/>
              <a:t>características</a:t>
            </a:r>
            <a:r>
              <a:rPr lang="es-ES" sz="2400" b="1" dirty="0"/>
              <a:t> que corresponden a cada pueblo de la Zona Centro Mapuche y Rapa </a:t>
            </a:r>
            <a:r>
              <a:rPr lang="es-ES" sz="2400" b="1" dirty="0" err="1"/>
              <a:t>Nui</a:t>
            </a:r>
            <a:r>
              <a:rPr lang="es-ES" sz="2400" b="1" dirty="0"/>
              <a:t>.</a:t>
            </a:r>
            <a:endParaRPr lang="es-ES" sz="2400" dirty="0"/>
          </a:p>
        </p:txBody>
      </p:sp>
      <p:sp>
        <p:nvSpPr>
          <p:cNvPr id="8" name="Rectángulo 7"/>
          <p:cNvSpPr/>
          <p:nvPr/>
        </p:nvSpPr>
        <p:spPr>
          <a:xfrm>
            <a:off x="647465" y="1385404"/>
            <a:ext cx="5486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Observa el modelamiento con el pueblo Mapuche</a:t>
            </a:r>
            <a:endParaRPr lang="es-ES" sz="2000" dirty="0"/>
          </a:p>
        </p:txBody>
      </p:sp>
      <p:sp>
        <p:nvSpPr>
          <p:cNvPr id="12" name="AutoShape 4"/>
          <p:cNvSpPr>
            <a:spLocks noChangeShapeType="1"/>
          </p:cNvSpPr>
          <p:nvPr/>
        </p:nvSpPr>
        <p:spPr bwMode="auto">
          <a:xfrm flipV="1">
            <a:off x="2391590" y="2024694"/>
            <a:ext cx="4747161" cy="3294109"/>
          </a:xfrm>
          <a:prstGeom prst="straightConnector1">
            <a:avLst/>
          </a:prstGeom>
          <a:ln w="57150">
            <a:solidFill>
              <a:srgbClr val="00FF0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13" name="AutoShape 4"/>
          <p:cNvSpPr>
            <a:spLocks noChangeShapeType="1"/>
          </p:cNvSpPr>
          <p:nvPr/>
        </p:nvSpPr>
        <p:spPr bwMode="auto">
          <a:xfrm>
            <a:off x="2013880" y="4866329"/>
            <a:ext cx="5124871" cy="133735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14" name="AutoShape 4"/>
          <p:cNvSpPr>
            <a:spLocks noChangeShapeType="1"/>
          </p:cNvSpPr>
          <p:nvPr/>
        </p:nvSpPr>
        <p:spPr bwMode="auto">
          <a:xfrm flipV="1">
            <a:off x="2664824" y="2760250"/>
            <a:ext cx="4473928" cy="11920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6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78" y="914058"/>
            <a:ext cx="9767888" cy="57291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7882" y="295835"/>
            <a:ext cx="1093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2. Colorea de color rojo las características que pertenecen al pueblo Mapuche y de color amarillo las que pertenecen al pueblo Rapa </a:t>
            </a:r>
            <a:r>
              <a:rPr lang="es-ES" sz="2400" b="1" dirty="0" err="1" smtClean="0">
                <a:solidFill>
                  <a:srgbClr val="002060"/>
                </a:solidFill>
              </a:rPr>
              <a:t>nui</a:t>
            </a:r>
            <a:r>
              <a:rPr lang="es-ES" sz="2400" b="1" dirty="0" smtClean="0">
                <a:solidFill>
                  <a:srgbClr val="002060"/>
                </a:solidFill>
              </a:rPr>
              <a:t>.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75813" y="2891117"/>
            <a:ext cx="2729753" cy="88750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6494929" y="3953092"/>
            <a:ext cx="3012142" cy="115678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991969" y="5356068"/>
            <a:ext cx="3012142" cy="115678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2646828" y="3953432"/>
            <a:ext cx="3121960" cy="115678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494929" y="5356068"/>
            <a:ext cx="3208245" cy="1156789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1640541" y="2891117"/>
            <a:ext cx="2857499" cy="891984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4942217" y="2891117"/>
            <a:ext cx="2682266" cy="887506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xplosión 1 13"/>
          <p:cNvSpPr/>
          <p:nvPr/>
        </p:nvSpPr>
        <p:spPr>
          <a:xfrm>
            <a:off x="1835524" y="793376"/>
            <a:ext cx="3623982" cy="1851894"/>
          </a:xfrm>
          <a:prstGeom prst="irregularSeal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xplosión 1 14"/>
          <p:cNvSpPr/>
          <p:nvPr/>
        </p:nvSpPr>
        <p:spPr>
          <a:xfrm>
            <a:off x="7084359" y="843076"/>
            <a:ext cx="3623982" cy="1851894"/>
          </a:xfrm>
          <a:prstGeom prst="irregularSeal1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7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5577" y="431075"/>
            <a:ext cx="10924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2060"/>
                </a:solidFill>
              </a:rPr>
              <a:t>3. Escribe 3 características de las viviendas e éstos dos pueblos originarios:</a:t>
            </a:r>
          </a:p>
          <a:p>
            <a:r>
              <a:rPr lang="es-ES" sz="2800" dirty="0" smtClean="0">
                <a:solidFill>
                  <a:srgbClr val="002060"/>
                </a:solidFill>
              </a:rPr>
              <a:t>Observa el modelamiento.</a:t>
            </a:r>
            <a:endParaRPr lang="es-ES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ónde viven los mapuche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81" y="1108775"/>
            <a:ext cx="4401178" cy="302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667210" y="2471251"/>
            <a:ext cx="4309740" cy="82296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/>
          <p:cNvSpPr/>
          <p:nvPr/>
        </p:nvSpPr>
        <p:spPr>
          <a:xfrm>
            <a:off x="667210" y="3557320"/>
            <a:ext cx="4309740" cy="82296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667210" y="4643388"/>
            <a:ext cx="4309740" cy="1574531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9972297" y="1220330"/>
            <a:ext cx="1390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RUCA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44248" y="2607898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Revestimiento</a:t>
            </a:r>
            <a:endParaRPr lang="es-ES" sz="28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67210" y="3727005"/>
            <a:ext cx="111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Forma</a:t>
            </a:r>
            <a:endParaRPr lang="es-ES" sz="2800" dirty="0"/>
          </a:p>
        </p:txBody>
      </p:sp>
      <p:sp>
        <p:nvSpPr>
          <p:cNvPr id="17" name="Rectángulo 16"/>
          <p:cNvSpPr/>
          <p:nvPr/>
        </p:nvSpPr>
        <p:spPr>
          <a:xfrm>
            <a:off x="2930971" y="2574409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De </a:t>
            </a:r>
            <a:r>
              <a:rPr lang="es-ES" sz="2800" dirty="0"/>
              <a:t>paja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256908" y="3727005"/>
            <a:ext cx="1480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R</a:t>
            </a:r>
            <a:r>
              <a:rPr lang="es-ES" sz="2800" dirty="0" smtClean="0"/>
              <a:t>edonda</a:t>
            </a:r>
            <a:endParaRPr lang="es-ES" sz="28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96478" y="4793259"/>
            <a:ext cx="3407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¿Cómo es el material?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50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7" grpId="0"/>
      <p:bldP spid="13" grpId="0"/>
      <p:bldP spid="18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01" y="695512"/>
            <a:ext cx="4683599" cy="289090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20377" y="110737"/>
            <a:ext cx="2729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HARE  PAENGA</a:t>
            </a:r>
            <a:endParaRPr lang="es-ES" sz="32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9" y="3795908"/>
            <a:ext cx="5822087" cy="2529569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6221586" y="928181"/>
            <a:ext cx="5041258" cy="82296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6217430" y="2001095"/>
            <a:ext cx="4309740" cy="82296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6446967" y="3159554"/>
            <a:ext cx="4309740" cy="211784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6221586" y="1078051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Revestimiento </a:t>
            </a:r>
            <a:endParaRPr lang="es-ES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357020" y="2150965"/>
            <a:ext cx="111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Forma</a:t>
            </a:r>
            <a:endParaRPr lang="es-ES" sz="2800" dirty="0"/>
          </a:p>
        </p:txBody>
      </p:sp>
      <p:sp>
        <p:nvSpPr>
          <p:cNvPr id="15" name="Rectángulo 14"/>
          <p:cNvSpPr/>
          <p:nvPr/>
        </p:nvSpPr>
        <p:spPr>
          <a:xfrm>
            <a:off x="8543611" y="1078051"/>
            <a:ext cx="256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De paja o piedra</a:t>
            </a:r>
            <a:endParaRPr lang="es-ES" sz="2800" dirty="0"/>
          </a:p>
        </p:txBody>
      </p:sp>
      <p:sp>
        <p:nvSpPr>
          <p:cNvPr id="16" name="Rectángulo 15"/>
          <p:cNvSpPr/>
          <p:nvPr/>
        </p:nvSpPr>
        <p:spPr>
          <a:xfrm>
            <a:off x="8731580" y="2150965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Ovalada</a:t>
            </a:r>
            <a:endParaRPr lang="es-ES" sz="28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668532" y="3170925"/>
            <a:ext cx="34075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¿Cómo es el material?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20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21BC9B6-5491-4E08-8ED8-0357D2758479}"/>
              </a:ext>
            </a:extLst>
          </p:cNvPr>
          <p:cNvSpPr/>
          <p:nvPr/>
        </p:nvSpPr>
        <p:spPr>
          <a:xfrm>
            <a:off x="371037" y="186651"/>
            <a:ext cx="755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Reflexión de lo aprendido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7" y="1492194"/>
            <a:ext cx="1614517" cy="32626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85554" y="1066693"/>
            <a:ext cx="8094617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Encierra con 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X</a:t>
            </a:r>
            <a:r>
              <a:rPr lang="es-E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alternativa correcta: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16925" y="1550756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¿En </a:t>
            </a: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qué lugar habitaba el pueblo Rapa </a:t>
            </a:r>
            <a:r>
              <a:rPr lang="es-CL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Nui</a:t>
            </a: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En Isla de Pascua, ubicada en el océano pacífico.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En Isla de Pascua, ubicada en el océano atlántico.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Océano atlántico.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2422" y="3468135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69240" algn="l"/>
              </a:tabLst>
            </a:pPr>
            <a:r>
              <a:rPr lang="es-CL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¿En </a:t>
            </a: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qué zona habitaban el pueblo Mapuche?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Zona Centro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Zona sur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Zona Norte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187" y="417836"/>
            <a:ext cx="10428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 smtClean="0"/>
              <a:t>3. Encierra </a:t>
            </a:r>
            <a:r>
              <a:rPr lang="es-ES" sz="2400" b="1" dirty="0"/>
              <a:t>en un círculo la vivienda del pueblo Mapuche y con un cuadrado la Rapa </a:t>
            </a:r>
            <a:r>
              <a:rPr lang="es-ES" sz="2400" b="1" dirty="0" err="1"/>
              <a:t>Nui</a:t>
            </a:r>
            <a:r>
              <a:rPr lang="es-ES" sz="2400" b="1" dirty="0"/>
              <a:t>.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98" y="1636899"/>
            <a:ext cx="7656980" cy="44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es bonitas con flores y plantas 3ª parte CERRADO | Página 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43" y="652566"/>
            <a:ext cx="7091387" cy="50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794" y="613955"/>
            <a:ext cx="10201275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388" y="613955"/>
            <a:ext cx="10102623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83" y="252677"/>
            <a:ext cx="4660491" cy="310699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752168" y="3452011"/>
            <a:ext cx="801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L" sz="5400" b="1" dirty="0">
                <a:solidFill>
                  <a:prstClr val="black"/>
                </a:solidFill>
                <a:latin typeface="Tw Cen MT" panose="020B0602020104020603"/>
              </a:rPr>
              <a:t>¿Qué aprenderemos hoy?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xmlns="" id="{FECB72CB-FB91-4E88-BAEB-B606B19298EE}"/>
              </a:ext>
            </a:extLst>
          </p:cNvPr>
          <p:cNvSpPr/>
          <p:nvPr/>
        </p:nvSpPr>
        <p:spPr>
          <a:xfrm rot="16200000">
            <a:off x="677140" y="4162326"/>
            <a:ext cx="1058092" cy="1491623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2106424" y="4560021"/>
            <a:ext cx="8906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3600" dirty="0"/>
              <a:t>Describir características de los pueblos </a:t>
            </a:r>
            <a:r>
              <a:rPr lang="es-ES" sz="3600" dirty="0" smtClean="0"/>
              <a:t>originarios,  </a:t>
            </a:r>
            <a:r>
              <a:rPr lang="es-ES" sz="3600" dirty="0"/>
              <a:t>si son nómade o </a:t>
            </a:r>
            <a:r>
              <a:rPr lang="es-ES" sz="3600" dirty="0" smtClean="0"/>
              <a:t>sedentarios, </a:t>
            </a:r>
            <a:r>
              <a:rPr lang="es-ES" sz="3600" dirty="0"/>
              <a:t>Zona </a:t>
            </a:r>
            <a:r>
              <a:rPr lang="es-ES" sz="3600" dirty="0" smtClean="0"/>
              <a:t>Centro.</a:t>
            </a:r>
            <a:endParaRPr lang="es-CL" sz="36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" name="AutoShape 2" descr="Bandera Mapuche » Litoral Poeta y de las Artes - 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2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 smtClean="0"/>
              <a:t>Verifiquemos si se comprendió el objetivo.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83028" y="1690688"/>
            <a:ext cx="8625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Quién me </a:t>
            </a:r>
            <a:r>
              <a:rPr lang="es-E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/>
            <a:r>
              <a:rPr lang="es-E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¿Qué aprenderemos hoy?</a:t>
            </a:r>
            <a:endParaRPr lang="es-ES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2" y="3757037"/>
            <a:ext cx="10356664" cy="27355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20214374">
            <a:off x="999721" y="3922616"/>
            <a:ext cx="245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Describir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60970" y="2846973"/>
            <a:ext cx="3943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 rot="736194">
            <a:off x="7996153" y="3196645"/>
            <a:ext cx="3932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pueblos</a:t>
            </a:r>
          </a:p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originarios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37997" y="5661620"/>
            <a:ext cx="4829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Zona Centro.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961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xmlns="" id="{6D526F76-AB87-4B2A-93B3-CD580F4EC9BC}"/>
              </a:ext>
            </a:extLst>
          </p:cNvPr>
          <p:cNvSpPr/>
          <p:nvPr/>
        </p:nvSpPr>
        <p:spPr>
          <a:xfrm>
            <a:off x="1018903" y="2642410"/>
            <a:ext cx="1154831" cy="2690979"/>
          </a:xfrm>
          <a:prstGeom prst="curvedRightArrow">
            <a:avLst>
              <a:gd name="adj1" fmla="val 25000"/>
              <a:gd name="adj2" fmla="val 626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8663" y="1947686"/>
            <a:ext cx="9339942" cy="90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s-CL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</a:t>
            </a:r>
          </a:p>
          <a:p>
            <a:pPr marL="514350" indent="-514350" algn="just">
              <a:lnSpc>
                <a:spcPct val="107000"/>
              </a:lnSpc>
              <a:spcAft>
                <a:spcPts val="200"/>
              </a:spcAft>
              <a:buAutoNum type="romanUcPeriod"/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primera actividad,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recordemos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fecha y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objetivo.</a:t>
            </a:r>
            <a:endParaRPr lang="es-CL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55817" y="3553097"/>
            <a:ext cx="1136470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s-C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es: </a:t>
            </a:r>
            <a:endParaRPr lang="es-CL" sz="2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92286" y="3500421"/>
            <a:ext cx="1224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Viernes</a:t>
            </a:r>
            <a:endParaRPr lang="es-CL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886903" y="351308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23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302317" y="3500421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octubre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439441" y="3437720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2020</a:t>
            </a:r>
            <a:endParaRPr lang="es-ES" sz="2800" dirty="0"/>
          </a:p>
        </p:txBody>
      </p:sp>
      <p:sp>
        <p:nvSpPr>
          <p:cNvPr id="13" name="Rectángulo 12"/>
          <p:cNvSpPr/>
          <p:nvPr/>
        </p:nvSpPr>
        <p:spPr>
          <a:xfrm>
            <a:off x="2514744" y="4160884"/>
            <a:ext cx="9490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CL" sz="2400" b="1" dirty="0">
                <a:solidFill>
                  <a:prstClr val="black"/>
                </a:solidFill>
                <a:latin typeface="Tw Cen MT" panose="020B0602020104020603"/>
              </a:rPr>
              <a:t>Objetivo: </a:t>
            </a:r>
            <a:r>
              <a:rPr lang="es-ES" sz="2400" dirty="0"/>
              <a:t>Describir características de los pueblos originarios,  si son nómade o sedentarios, Zona </a:t>
            </a:r>
            <a:r>
              <a:rPr lang="es-ES" sz="2400" dirty="0" smtClean="0"/>
              <a:t>Centro, </a:t>
            </a:r>
            <a:r>
              <a:rPr lang="es-ES" sz="2400" dirty="0"/>
              <a:t>manteniendo una actitud de respeto hacia nuestros pueblos originarios.</a:t>
            </a:r>
            <a:endParaRPr lang="es-CL" sz="32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4" y="335972"/>
            <a:ext cx="1295400" cy="20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3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" grpId="0"/>
      <p:bldP spid="6" grpId="0"/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1421025" y="0"/>
            <a:ext cx="900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te llama la </a:t>
            </a:r>
            <a:r>
              <a:rPr lang="es-419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de las siguientes imágenes?</a:t>
            </a:r>
            <a:endParaRPr lang="es-419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Pueblos mapuche, yagán y rapa nui analizan el coronavirus: “Es un buen  tiempo para rearmar nuestra vida” - El Mostr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030171"/>
            <a:ext cx="4669159" cy="24400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545" y="1146304"/>
            <a:ext cx="4114756" cy="25880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3273293"/>
            <a:ext cx="4543963" cy="21334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11227">
            <a:off x="8115070" y="2986768"/>
            <a:ext cx="4241855" cy="28227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2870">
            <a:off x="4160383" y="3707271"/>
            <a:ext cx="3668006" cy="2747464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0379" y="5011341"/>
            <a:ext cx="413000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Pueblos originarios de la Zona Centro de Chile.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04319">
            <a:off x="7582571" y="615418"/>
            <a:ext cx="4241763" cy="31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7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5394" y="254912"/>
            <a:ext cx="104502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Pueblos originarios de la Zona Centro de Chile.</a:t>
            </a:r>
            <a:endParaRPr kumimoji="0" lang="es-ES" altLang="es-E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85" y="894617"/>
            <a:ext cx="7782287" cy="488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8" y="4585063"/>
            <a:ext cx="6076950" cy="215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5" y="444137"/>
            <a:ext cx="10512569" cy="563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2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372</Words>
  <Application>Microsoft Office PowerPoint</Application>
  <PresentationFormat>Panorámica</PresentationFormat>
  <Paragraphs>73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Gill Sans MT</vt:lpstr>
      <vt:lpstr>Times New Roman</vt:lpstr>
      <vt:lpstr>Trebuchet MS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Verifiquemos si se comprendió el objetivo.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HP</cp:lastModifiedBy>
  <cp:revision>289</cp:revision>
  <dcterms:created xsi:type="dcterms:W3CDTF">2020-08-19T13:37:35Z</dcterms:created>
  <dcterms:modified xsi:type="dcterms:W3CDTF">2020-10-19T14:53:38Z</dcterms:modified>
</cp:coreProperties>
</file>