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7" r:id="rId3"/>
    <p:sldId id="292" r:id="rId4"/>
    <p:sldId id="257" r:id="rId5"/>
    <p:sldId id="259" r:id="rId6"/>
    <p:sldId id="279" r:id="rId7"/>
    <p:sldId id="294" r:id="rId8"/>
    <p:sldId id="281" r:id="rId9"/>
    <p:sldId id="283" r:id="rId10"/>
    <p:sldId id="295" r:id="rId11"/>
    <p:sldId id="284" r:id="rId12"/>
    <p:sldId id="285" r:id="rId13"/>
    <p:sldId id="290" r:id="rId14"/>
    <p:sldId id="293" r:id="rId15"/>
    <p:sldId id="265" r:id="rId16"/>
    <p:sldId id="266" r:id="rId17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1F3FB-BD70-458A-A5CC-3303A1E8B9A7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B73F9-0B5F-425B-96E4-820AFA9996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7400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9CF25-903F-4F24-9284-EB0160CB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F09D3E-E2DC-4C8A-A77D-226F3D961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6AA384-1DC6-498A-93BE-69689D20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8FA376-7B22-4A21-9AD9-846EFC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BC0F33-E68D-4321-81F9-E59973C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0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68B3A9-C88A-4131-B982-203779FE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67BB1DA-FAC2-4493-A360-C2CF5374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8F661F-2920-41C8-B8CC-8289F8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F87A7E-D079-4CD6-A1D3-AC7A6973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243C8A-7EE3-4E29-96EE-29C1E29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7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070C051-8182-4F2C-BA78-3FF7AB852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DCB85B1-1985-41E6-995B-627352DCC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97F5FD-DD74-42E9-A106-4DDF535B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F632DA-F67F-4B90-B0B3-898B3A9E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D4DEDE-4C04-4129-A6D7-1647BCAD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5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2A252D-E03C-4494-8598-C32C6E06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81A1BD-F299-48F1-833F-637D7EC5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ED60CA-C379-4F2E-A89E-EBE2458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1C2D3B-441E-4C1C-902E-D4ADB2B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250C8F-AC02-4745-88D1-C178458A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956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37A488-F402-44A1-9696-BD3C836C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5B2A42-0301-4CA8-AD1A-31C66F0D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6A1557-E149-434E-AF17-B282DB19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CE15DD-BFB7-4CA4-833D-516EC657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E7A25B-FEBA-4862-BF4F-B735EB72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1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B6FD12-701C-40D2-8420-4081CD2A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DBC0A9-21AE-4630-9815-54DBE2ABB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FE2FAD4-30FD-41FE-915A-85D52D11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97A06D-9A68-4B46-BDCC-88B089C0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BA21D3-F829-49F2-8401-4B7E41F7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950BBA-AF95-4937-88FB-B696818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3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64E61-74DF-48C6-BDE9-8971E50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950361-F64E-4718-89F1-44D3D5F3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93921EE-21D4-4592-8A71-F50494C6D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13FFE26-C6CD-4098-92EE-F895D7443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33E58EA-7DAC-4739-8885-BC9961E3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B1E03E5-1C4A-4EF3-8C3C-C25E928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F51D72F-7E14-46ED-9A0B-CB837DA2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C43A9A0-8A43-4220-86B4-12084243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0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D56163-D3AC-4211-A16B-B6A0AB7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8385D4D-A3DB-4C1B-9FE4-104848A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5081AC7-FDA7-424A-AD03-516118F6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79918A4-DB0F-4323-B8FC-FDD0C14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2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5B5A761-3A5A-4D80-A0DE-33AD1BE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C166128-2860-4CB3-8DB0-943DA82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CCEF4A-0A21-4654-8F90-2A5C4D17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E8E48-699E-420B-9727-19E35B7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F4F874-74CF-4363-86A8-0CD8C13B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B4F714-4400-4962-8AB9-53535DD9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044B61-81AD-4963-9B06-65C7A609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DA81C3-4590-4D2F-BF58-D790C32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6326319-E75B-45F3-9D54-C2FAF4B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5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878034-2D6B-455A-B11F-23439C0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9C91023-A1E1-4565-9260-D9BF38D0E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90A9E2F-E4AD-4EED-ABC2-F4A4720B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948A58-02B2-43E5-8174-359DD8B7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F16D0C-0366-4BF1-B29B-6E4D2127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92A2F0-AAA3-4ED4-B090-DEAFC22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1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621BD03-66FD-41FB-8706-4D019BC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120D33-8264-4871-9BEC-1126F604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F84E0-E3A9-4CDC-A06F-C19A77686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95E8-975E-4FF6-B551-D60468D5D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B799A4-D1D8-4CED-9A78-0A3E8044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D2C37B-53D1-4C12-BDDB-6C0A4907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0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-19558"/>
            <a:ext cx="12290625" cy="677486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0CD1220-C876-4B51-A4C9-6711E33BB7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51" y="190907"/>
            <a:ext cx="1836425" cy="197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06481D4-BA30-486C-9EC5-5FE061E1E238}"/>
              </a:ext>
            </a:extLst>
          </p:cNvPr>
          <p:cNvSpPr txBox="1"/>
          <p:nvPr/>
        </p:nvSpPr>
        <p:spPr>
          <a:xfrm>
            <a:off x="3597885" y="4821493"/>
            <a:ext cx="6101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Profesora Jefe : Verónica Rosales.</a:t>
            </a:r>
          </a:p>
          <a:p>
            <a:pPr defTabSz="457200">
              <a:defRPr/>
            </a:pPr>
            <a:r>
              <a:rPr lang="es-CL" sz="2000" b="1" dirty="0" smtClean="0">
                <a:solidFill>
                  <a:srgbClr val="002060"/>
                </a:solidFill>
                <a:latin typeface="Gill Sans MT" panose="020B0502020104020203"/>
              </a:rPr>
              <a:t>Asistente</a:t>
            </a: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: Romané Chamorro</a:t>
            </a:r>
          </a:p>
          <a:p>
            <a:pPr defTabSz="457200">
              <a:defRPr/>
            </a:pPr>
            <a:r>
              <a:rPr lang="es-CL" sz="2000" b="1" dirty="0" smtClean="0">
                <a:solidFill>
                  <a:srgbClr val="002060"/>
                </a:solidFill>
                <a:latin typeface="Trebuchet MS" panose="020B0603020202020204"/>
              </a:rPr>
              <a:t>Curso</a:t>
            </a: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: </a:t>
            </a:r>
            <a:r>
              <a:rPr lang="es-CL" sz="2000" b="1" dirty="0" smtClean="0">
                <a:solidFill>
                  <a:srgbClr val="002060"/>
                </a:solidFill>
                <a:latin typeface="Trebuchet MS" panose="020B0603020202020204"/>
              </a:rPr>
              <a:t>2º </a:t>
            </a: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básico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9D9318F-4A63-4F62-B472-6A9A256D46D2}"/>
              </a:ext>
            </a:extLst>
          </p:cNvPr>
          <p:cNvSpPr/>
          <p:nvPr/>
        </p:nvSpPr>
        <p:spPr>
          <a:xfrm>
            <a:off x="3942240" y="541113"/>
            <a:ext cx="54131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Colegio </a:t>
            </a:r>
            <a:endParaRPr lang="es-ES" sz="5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Hermanos </a:t>
            </a:r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Carrera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893897" y="2836552"/>
            <a:ext cx="52695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HISTORIA, GEO. Y C. SOCIALES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SEMANA </a:t>
            </a:r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313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8862" y="247560"/>
            <a:ext cx="4112623" cy="1325563"/>
          </a:xfrm>
        </p:spPr>
        <p:txBody>
          <a:bodyPr/>
          <a:lstStyle/>
          <a:p>
            <a:r>
              <a:rPr lang="es-E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Actividad</a:t>
            </a:r>
            <a:endParaRPr lang="es-E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91219"/>
              </p:ext>
            </p:extLst>
          </p:nvPr>
        </p:nvGraphicFramePr>
        <p:xfrm>
          <a:off x="1078847" y="2076994"/>
          <a:ext cx="10089896" cy="4324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74229">
                  <a:extLst>
                    <a:ext uri="{9D8B030D-6E8A-4147-A177-3AD203B41FA5}">
                      <a16:colId xmlns:a16="http://schemas.microsoft.com/office/drawing/2014/main" xmlns="" val="864726452"/>
                    </a:ext>
                  </a:extLst>
                </a:gridCol>
                <a:gridCol w="5315667">
                  <a:extLst>
                    <a:ext uri="{9D8B030D-6E8A-4147-A177-3AD203B41FA5}">
                      <a16:colId xmlns:a16="http://schemas.microsoft.com/office/drawing/2014/main" xmlns="" val="1848720843"/>
                    </a:ext>
                  </a:extLst>
                </a:gridCol>
              </a:tblGrid>
              <a:tr h="287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COLUMNA 1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COLUMNA 2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1041342"/>
                  </a:ext>
                </a:extLst>
              </a:tr>
              <a:tr h="3344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Aymara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B.- Atacameños.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C.- Diaguitas.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 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 un pueblo sedentario, se dedicaron al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Pastoreo, agricultura y trueque.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 Cultivaban papa, quínoa, zapallos. Se destacaron por sus cerámicas. Pueblo Sedentario.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 Donde vivían era un Oasis, utilizaban el riego artificial y cultivos en terrazas. </a:t>
                      </a:r>
                      <a:endParaRPr lang="es-ES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803127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8847" y="1322313"/>
            <a:ext cx="9776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kumimoji="0" lang="es-ES" alt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En base a lo trabajado en la clase virtual, de los pueblos de la zona norte, escribe en la columna 2, la letra del pueblo que corresponde en la columna 1.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67040" y="2674065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4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1421025" y="0"/>
            <a:ext cx="900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te llama la </a:t>
            </a:r>
            <a:r>
              <a:rPr lang="es-419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de las siguientes imágenes?</a:t>
            </a:r>
            <a:endParaRPr lang="es-419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349" y="858746"/>
            <a:ext cx="3268867" cy="2669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356" y="878146"/>
            <a:ext cx="3757787" cy="23614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5417" y="3827416"/>
            <a:ext cx="3968489" cy="28137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9006" y="1234164"/>
            <a:ext cx="4327220" cy="21752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8555" y="3443241"/>
            <a:ext cx="5008794" cy="307984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124" y="3527821"/>
            <a:ext cx="3400425" cy="30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1421025" y="0"/>
            <a:ext cx="900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posee cada familia?</a:t>
            </a:r>
            <a:endParaRPr lang="es-419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3" y="1179999"/>
            <a:ext cx="10095228" cy="48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6070077" y="5934160"/>
            <a:ext cx="517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Nómade</a:t>
            </a:r>
            <a:endParaRPr lang="es-419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747388" y="5756254"/>
            <a:ext cx="517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Sedentario</a:t>
            </a:r>
            <a:endParaRPr lang="es-419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3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7542" y="519438"/>
            <a:ext cx="7644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 smtClean="0"/>
              <a:t>Completemos el siguiente cuadro, utilizando las sig. Imágenes:</a:t>
            </a:r>
            <a:endParaRPr lang="es-ES" sz="2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44848"/>
              </p:ext>
            </p:extLst>
          </p:nvPr>
        </p:nvGraphicFramePr>
        <p:xfrm>
          <a:off x="810126" y="4075611"/>
          <a:ext cx="10097362" cy="228600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097362">
                  <a:extLst>
                    <a:ext uri="{9D8B030D-6E8A-4147-A177-3AD203B41FA5}">
                      <a16:colId xmlns:a16="http://schemas.microsoft.com/office/drawing/2014/main" xmlns="" val="3914664600"/>
                    </a:ext>
                  </a:extLst>
                </a:gridCol>
              </a:tblGrid>
              <a:tr h="4407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Semejanzas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0011184"/>
                  </a:ext>
                </a:extLst>
              </a:tr>
              <a:tr h="1845271">
                <a:tc>
                  <a:txBody>
                    <a:bodyPr/>
                    <a:lstStyle/>
                    <a:p>
                      <a:pPr marL="685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 </a:t>
                      </a:r>
                      <a:endParaRPr lang="es-ES" sz="1800" dirty="0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11610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349825" y="4705838"/>
            <a:ext cx="84865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000" u="sng" dirty="0"/>
              <a:t>Ambos tienen viviendas</a:t>
            </a:r>
            <a:r>
              <a:rPr lang="es-ES" sz="2000" u="sng" dirty="0" smtClean="0"/>
              <a:t>______________________________________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1349826" y="5287719"/>
            <a:ext cx="848650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ES" dirty="0" smtClean="0"/>
              <a:t>2. </a:t>
            </a:r>
            <a:r>
              <a:rPr lang="es-ES" u="sng" dirty="0" smtClean="0"/>
              <a:t>_________________________________________________________________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349826" y="5842542"/>
            <a:ext cx="79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3. _________________________________________________________________</a:t>
            </a:r>
            <a:endParaRPr lang="es-ES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030028" y="96279"/>
            <a:ext cx="3324361" cy="52633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99" y="978063"/>
            <a:ext cx="7874015" cy="29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7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7293"/>
              </p:ext>
            </p:extLst>
          </p:nvPr>
        </p:nvGraphicFramePr>
        <p:xfrm>
          <a:off x="783771" y="3963912"/>
          <a:ext cx="10308544" cy="235305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685109">
                  <a:extLst>
                    <a:ext uri="{9D8B030D-6E8A-4147-A177-3AD203B41FA5}">
                      <a16:colId xmlns:a16="http://schemas.microsoft.com/office/drawing/2014/main" xmlns="" val="3235036905"/>
                    </a:ext>
                  </a:extLst>
                </a:gridCol>
                <a:gridCol w="3493269">
                  <a:extLst>
                    <a:ext uri="{9D8B030D-6E8A-4147-A177-3AD203B41FA5}">
                      <a16:colId xmlns:a16="http://schemas.microsoft.com/office/drawing/2014/main" xmlns="" val="2979708870"/>
                    </a:ext>
                  </a:extLst>
                </a:gridCol>
                <a:gridCol w="5130166">
                  <a:extLst>
                    <a:ext uri="{9D8B030D-6E8A-4147-A177-3AD203B41FA5}">
                      <a16:colId xmlns:a16="http://schemas.microsoft.com/office/drawing/2014/main" xmlns="" val="1810198559"/>
                    </a:ext>
                  </a:extLst>
                </a:gridCol>
              </a:tblGrid>
              <a:tr h="498773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Diferencias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Sedentario                           Nómade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7332442"/>
                  </a:ext>
                </a:extLst>
              </a:tr>
              <a:tr h="4023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Casas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651568"/>
                  </a:ext>
                </a:extLst>
              </a:tr>
              <a:tr h="4023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8215871"/>
                  </a:ext>
                </a:extLst>
              </a:tr>
              <a:tr h="4023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Alimentación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1791874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696541" y="4941359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Casas firmes</a:t>
            </a:r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191794" y="4875383"/>
            <a:ext cx="227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Casas ligeras</a:t>
            </a:r>
            <a:endParaRPr lang="es-E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99" y="91440"/>
            <a:ext cx="7874015" cy="363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5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21BC9B6-5491-4E08-8ED8-0357D2758479}"/>
              </a:ext>
            </a:extLst>
          </p:cNvPr>
          <p:cNvSpPr/>
          <p:nvPr/>
        </p:nvSpPr>
        <p:spPr>
          <a:xfrm>
            <a:off x="371037" y="186651"/>
            <a:ext cx="755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Reflexión de lo aprendido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7" y="1492194"/>
            <a:ext cx="2123725" cy="32626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94762" y="1230298"/>
            <a:ext cx="80946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Encierra con un círculo, las características que hacen a éste pueblo Sedentario</a:t>
            </a:r>
            <a:r>
              <a:rPr lang="es-E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 características)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7886" y="2182435"/>
            <a:ext cx="7911493" cy="41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261" y="228602"/>
            <a:ext cx="5833586" cy="66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794" y="613955"/>
            <a:ext cx="10201275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388" y="613955"/>
            <a:ext cx="10102623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1025719" y="1532123"/>
            <a:ext cx="801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L" sz="5400" b="1" dirty="0">
                <a:solidFill>
                  <a:prstClr val="black"/>
                </a:solidFill>
                <a:latin typeface="Tw Cen MT" panose="020B0602020104020603"/>
              </a:rPr>
              <a:t>¿Qué aprenderemos hoy?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xmlns="" id="{FECB72CB-FB91-4E88-BAEB-B606B19298EE}"/>
              </a:ext>
            </a:extLst>
          </p:cNvPr>
          <p:cNvSpPr/>
          <p:nvPr/>
        </p:nvSpPr>
        <p:spPr>
          <a:xfrm rot="16200000">
            <a:off x="1052792" y="2722377"/>
            <a:ext cx="1058092" cy="1491623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2327649" y="2657249"/>
            <a:ext cx="8906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3600" dirty="0"/>
              <a:t>Describir características de los pueblos </a:t>
            </a:r>
            <a:r>
              <a:rPr lang="es-ES" sz="3600" dirty="0" smtClean="0"/>
              <a:t>originarios,  </a:t>
            </a:r>
            <a:r>
              <a:rPr lang="es-ES" sz="3600" dirty="0"/>
              <a:t>si son nómade o </a:t>
            </a:r>
            <a:r>
              <a:rPr lang="es-ES" sz="3600" dirty="0" smtClean="0"/>
              <a:t>sedentarios, </a:t>
            </a:r>
            <a:r>
              <a:rPr lang="es-ES" sz="3600" dirty="0"/>
              <a:t>Zona N</a:t>
            </a:r>
            <a:r>
              <a:rPr lang="es-ES" sz="3600" dirty="0" smtClean="0"/>
              <a:t>orte.</a:t>
            </a:r>
            <a:endParaRPr lang="es-CL" sz="3600" b="1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41442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xmlns="" id="{6D526F76-AB87-4B2A-93B3-CD580F4EC9BC}"/>
              </a:ext>
            </a:extLst>
          </p:cNvPr>
          <p:cNvSpPr/>
          <p:nvPr/>
        </p:nvSpPr>
        <p:spPr>
          <a:xfrm>
            <a:off x="1018903" y="2642410"/>
            <a:ext cx="1154831" cy="2690979"/>
          </a:xfrm>
          <a:prstGeom prst="curvedRightArrow">
            <a:avLst>
              <a:gd name="adj1" fmla="val 25000"/>
              <a:gd name="adj2" fmla="val 626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8663" y="1947686"/>
            <a:ext cx="9339942" cy="90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s-CL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</a:t>
            </a:r>
          </a:p>
          <a:p>
            <a:pPr marL="514350" indent="-514350" algn="just">
              <a:lnSpc>
                <a:spcPct val="107000"/>
              </a:lnSpc>
              <a:spcAft>
                <a:spcPts val="200"/>
              </a:spcAft>
              <a:buAutoNum type="romanUcPeriod"/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primera actividad,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recordemos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fecha y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objetivo.</a:t>
            </a:r>
            <a:endParaRPr lang="es-CL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55817" y="3553097"/>
            <a:ext cx="1136470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s-C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es: </a:t>
            </a:r>
            <a:endParaRPr lang="es-CL" sz="2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92286" y="3500421"/>
            <a:ext cx="1224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Viernes</a:t>
            </a:r>
            <a:endParaRPr lang="es-CL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886903" y="351308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302317" y="3500421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octubre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439441" y="3437720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2020</a:t>
            </a:r>
            <a:endParaRPr lang="es-ES" sz="2800" dirty="0"/>
          </a:p>
        </p:txBody>
      </p:sp>
      <p:sp>
        <p:nvSpPr>
          <p:cNvPr id="13" name="Rectángulo 12"/>
          <p:cNvSpPr/>
          <p:nvPr/>
        </p:nvSpPr>
        <p:spPr>
          <a:xfrm>
            <a:off x="2514744" y="4160884"/>
            <a:ext cx="9490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CL" sz="2400" b="1" dirty="0">
                <a:solidFill>
                  <a:prstClr val="black"/>
                </a:solidFill>
                <a:latin typeface="Tw Cen MT" panose="020B0602020104020603"/>
              </a:rPr>
              <a:t>Objetivo: </a:t>
            </a:r>
            <a:r>
              <a:rPr lang="es-ES" sz="2400" dirty="0"/>
              <a:t>Describir características de los pueblos originarios,  si son nómade o sedentarios, Zona Norte.</a:t>
            </a:r>
            <a:endParaRPr lang="es-CL" sz="24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4" y="335972"/>
            <a:ext cx="1295400" cy="20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3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" grpId="0"/>
      <p:bldP spid="6" grpId="0"/>
      <p:bldP spid="8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72485" y="5617009"/>
            <a:ext cx="72769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Pueblos originarios de la Zona Norte de Chile.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38" y="689281"/>
            <a:ext cx="7205804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88" y="762019"/>
            <a:ext cx="2714625" cy="34671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1421025" y="0"/>
            <a:ext cx="900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te llama la </a:t>
            </a:r>
            <a:r>
              <a:rPr lang="es-419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de las siguientes imágenes?</a:t>
            </a:r>
            <a:endParaRPr lang="es-419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215" y="2920637"/>
            <a:ext cx="29432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7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5394" y="254912"/>
            <a:ext cx="104502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Pueblos originarios de la Zona Norte de Chile.</a:t>
            </a:r>
            <a:endParaRPr kumimoji="0" lang="es-ES" altLang="es-E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1116686"/>
            <a:ext cx="6035039" cy="43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949" y="1305742"/>
            <a:ext cx="34385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81943" y="1031965"/>
            <a:ext cx="13533504" cy="7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73" y="418446"/>
            <a:ext cx="8707344" cy="59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99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64" y="708569"/>
            <a:ext cx="8513807" cy="53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259</Words>
  <Application>Microsoft Office PowerPoint</Application>
  <PresentationFormat>Panorámica</PresentationFormat>
  <Paragraphs>61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Gill Sans MT</vt:lpstr>
      <vt:lpstr>Times New Roman</vt:lpstr>
      <vt:lpstr>Trebuchet MS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  <vt:lpstr>Presentación de PowerPoint</vt:lpstr>
      <vt:lpstr>ACTIVIDAD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HP</cp:lastModifiedBy>
  <cp:revision>230</cp:revision>
  <cp:lastPrinted>2020-10-05T13:58:44Z</cp:lastPrinted>
  <dcterms:created xsi:type="dcterms:W3CDTF">2020-08-19T13:37:35Z</dcterms:created>
  <dcterms:modified xsi:type="dcterms:W3CDTF">2020-10-05T13:58:49Z</dcterms:modified>
</cp:coreProperties>
</file>