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95" r:id="rId3"/>
    <p:sldId id="296" r:id="rId4"/>
    <p:sldId id="257" r:id="rId5"/>
    <p:sldId id="313" r:id="rId6"/>
    <p:sldId id="259" r:id="rId7"/>
    <p:sldId id="284" r:id="rId8"/>
    <p:sldId id="299" r:id="rId9"/>
    <p:sldId id="292" r:id="rId10"/>
    <p:sldId id="282" r:id="rId11"/>
    <p:sldId id="268" r:id="rId12"/>
    <p:sldId id="310" r:id="rId13"/>
    <p:sldId id="290" r:id="rId14"/>
    <p:sldId id="305" r:id="rId15"/>
    <p:sldId id="300" r:id="rId16"/>
    <p:sldId id="309" r:id="rId17"/>
    <p:sldId id="301" r:id="rId18"/>
    <p:sldId id="308" r:id="rId19"/>
    <p:sldId id="302" r:id="rId20"/>
    <p:sldId id="306" r:id="rId21"/>
    <p:sldId id="303" r:id="rId22"/>
    <p:sldId id="307" r:id="rId23"/>
    <p:sldId id="285" r:id="rId24"/>
    <p:sldId id="279" r:id="rId25"/>
    <p:sldId id="311" r:id="rId26"/>
    <p:sldId id="265" r:id="rId27"/>
    <p:sldId id="289" r:id="rId28"/>
    <p:sldId id="266" r:id="rId29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0341F-7E5B-40DE-BE81-61C21EDF526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11BC8-EAF9-468B-A3CF-8B42E13B08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486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9CF25-903F-4F24-9284-EB0160CB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F09D3E-E2DC-4C8A-A77D-226F3D961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6AA384-1DC6-498A-93BE-69689D20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8FA376-7B22-4A21-9AD9-846EFC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BC0F33-E68D-4321-81F9-E59973C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0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68B3A9-C88A-4131-B982-203779FE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67BB1DA-FAC2-4493-A360-C2CF5374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8F661F-2920-41C8-B8CC-8289F8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F87A7E-D079-4CD6-A1D3-AC7A6973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243C8A-7EE3-4E29-96EE-29C1E29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7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070C051-8182-4F2C-BA78-3FF7AB852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DCB85B1-1985-41E6-995B-627352DCC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97F5FD-DD74-42E9-A106-4DDF535B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F632DA-F67F-4B90-B0B3-898B3A9E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D4DEDE-4C04-4129-A6D7-1647BCAD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5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2A252D-E03C-4494-8598-C32C6E06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81A1BD-F299-48F1-833F-637D7EC5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ED60CA-C379-4F2E-A89E-EBE2458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1C2D3B-441E-4C1C-902E-D4ADB2B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250C8F-AC02-4745-88D1-C178458A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956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37A488-F402-44A1-9696-BD3C836C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5B2A42-0301-4CA8-AD1A-31C66F0D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6A1557-E149-434E-AF17-B282DB19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CE15DD-BFB7-4CA4-833D-516EC657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E7A25B-FEBA-4862-BF4F-B735EB72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1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B6FD12-701C-40D2-8420-4081CD2A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DBC0A9-21AE-4630-9815-54DBE2ABB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FE2FAD4-30FD-41FE-915A-85D52D11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97A06D-9A68-4B46-BDCC-88B089C0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BA21D3-F829-49F2-8401-4B7E41F7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950BBA-AF95-4937-88FB-B696818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3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64E61-74DF-48C6-BDE9-8971E50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950361-F64E-4718-89F1-44D3D5F3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93921EE-21D4-4592-8A71-F50494C6D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13FFE26-C6CD-4098-92EE-F895D7443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33E58EA-7DAC-4739-8885-BC9961E3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B1E03E5-1C4A-4EF3-8C3C-C25E928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F51D72F-7E14-46ED-9A0B-CB837DA2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C43A9A0-8A43-4220-86B4-12084243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0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D56163-D3AC-4211-A16B-B6A0AB7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8385D4D-A3DB-4C1B-9FE4-104848A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5081AC7-FDA7-424A-AD03-516118F6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79918A4-DB0F-4323-B8FC-FDD0C14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2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5B5A761-3A5A-4D80-A0DE-33AD1BE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C166128-2860-4CB3-8DB0-943DA82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CCEF4A-0A21-4654-8F90-2A5C4D17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E8E48-699E-420B-9727-19E35B7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F4F874-74CF-4363-86A8-0CD8C13B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B4F714-4400-4962-8AB9-53535DD9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044B61-81AD-4963-9B06-65C7A609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DA81C3-4590-4D2F-BF58-D790C32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6326319-E75B-45F3-9D54-C2FAF4B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5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878034-2D6B-455A-B11F-23439C0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9C91023-A1E1-4565-9260-D9BF38D0E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90A9E2F-E4AD-4EED-ABC2-F4A4720B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948A58-02B2-43E5-8174-359DD8B7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F16D0C-0366-4BF1-B29B-6E4D2127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92A2F0-AAA3-4ED4-B090-DEAFC22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1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621BD03-66FD-41FB-8706-4D019BC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120D33-8264-4871-9BEC-1126F604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F84E0-E3A9-4CDC-A06F-C19A77686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B799A4-D1D8-4CED-9A78-0A3E8044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D2C37B-53D1-4C12-BDDB-6C0A4907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0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-19558"/>
            <a:ext cx="12290625" cy="677486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0CD1220-C876-4B51-A4C9-6711E33BB7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51" y="190907"/>
            <a:ext cx="1836425" cy="197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06481D4-BA30-486C-9EC5-5FE061E1E238}"/>
              </a:ext>
            </a:extLst>
          </p:cNvPr>
          <p:cNvSpPr txBox="1"/>
          <p:nvPr/>
        </p:nvSpPr>
        <p:spPr>
          <a:xfrm>
            <a:off x="3477725" y="4425354"/>
            <a:ext cx="61018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Profesora Jefe : Verónica Rosales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                          Mabel Ordoñez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Asistente: Romané Chamorro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Asignatura : Ciencias Naturales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Curso: 2º básico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9D9318F-4A63-4F62-B472-6A9A256D46D2}"/>
              </a:ext>
            </a:extLst>
          </p:cNvPr>
          <p:cNvSpPr/>
          <p:nvPr/>
        </p:nvSpPr>
        <p:spPr>
          <a:xfrm>
            <a:off x="3942240" y="541113"/>
            <a:ext cx="54131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Colegio </a:t>
            </a:r>
          </a:p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Hermanos Carrera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05308" y="2836552"/>
            <a:ext cx="384669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CIENCIAS NATURALES</a:t>
            </a:r>
          </a:p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SEMANA 28 y 29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313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47666" y="3320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47" y="239362"/>
            <a:ext cx="8151360" cy="61629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77" y="465638"/>
            <a:ext cx="2983638" cy="26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498025" y="845400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Inicio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48" y="0"/>
            <a:ext cx="8847908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862" y="2076359"/>
            <a:ext cx="7953103" cy="1325563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Veremos las funciones de cada parte de la planta.</a:t>
            </a:r>
          </a:p>
        </p:txBody>
      </p:sp>
    </p:spTree>
    <p:extLst>
      <p:ext uri="{BB962C8B-B14F-4D97-AF65-F5344CB8AC3E}">
        <p14:creationId xmlns:p14="http://schemas.microsoft.com/office/powerpoint/2010/main" val="3665727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10" y="341811"/>
            <a:ext cx="8419769" cy="61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PLANTAS : TIPOS DE RAIC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33" y="0"/>
            <a:ext cx="8431774" cy="64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59" y="259759"/>
            <a:ext cx="8594272" cy="63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5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1154" y="367665"/>
            <a:ext cx="9194891" cy="57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67" y="349976"/>
            <a:ext cx="7926842" cy="59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980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4" y="337729"/>
            <a:ext cx="8976632" cy="57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94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22" y="404677"/>
            <a:ext cx="7853090" cy="59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794" y="613955"/>
            <a:ext cx="10201275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20" y="1340574"/>
            <a:ext cx="7748515" cy="37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19" y="375965"/>
            <a:ext cx="7968615" cy="59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114" y="522515"/>
            <a:ext cx="4861424" cy="19635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353" y="2940367"/>
            <a:ext cx="6110424" cy="3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3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292098" y="255494"/>
            <a:ext cx="11541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/>
              <a:t>Actividad en la guía</a:t>
            </a:r>
          </a:p>
          <a:p>
            <a:pPr marL="514350" indent="-514350" algn="just">
              <a:buAutoNum type="arabicPeriod"/>
            </a:pPr>
            <a:r>
              <a:rPr lang="es-ES" sz="2800" dirty="0"/>
              <a:t>Observa la imagen, unamos con una línea la parte que corresponde:</a:t>
            </a:r>
          </a:p>
          <a:p>
            <a:pPr algn="just"/>
            <a:r>
              <a:rPr lang="es-ES" sz="2800" dirty="0"/>
              <a:t>Observa el modelamiento.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03" y="1640489"/>
            <a:ext cx="3676786" cy="514191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73" y="1580086"/>
            <a:ext cx="2638425" cy="4772025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H="1">
            <a:off x="3357154" y="4167051"/>
            <a:ext cx="5011919" cy="19594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2720545" y="3154679"/>
            <a:ext cx="5900941" cy="20247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292098" y="255494"/>
            <a:ext cx="11541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2. Observa la imagen y escribe el número de la función que corresponde a cada parte:</a:t>
            </a:r>
          </a:p>
          <a:p>
            <a:pPr algn="just"/>
            <a:r>
              <a:rPr lang="es-ES" sz="2800" dirty="0"/>
              <a:t>Observa el modelamiento.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87" y="1912421"/>
            <a:ext cx="11287125" cy="435292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94829" y="2470245"/>
            <a:ext cx="66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3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694829" y="3223147"/>
            <a:ext cx="66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257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719" y="1814369"/>
            <a:ext cx="10642002" cy="40678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292098" y="255494"/>
            <a:ext cx="11541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3. Observa la imagen y escribe el número de la función que corresponde a cada parte:</a:t>
            </a:r>
          </a:p>
          <a:p>
            <a:pPr algn="just"/>
            <a:r>
              <a:rPr lang="es-ES" sz="2800" dirty="0"/>
              <a:t>Observa el modelamiento.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830102" y="2129051"/>
            <a:ext cx="1883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FF0000"/>
                </a:solidFill>
              </a:rPr>
              <a:t>L   O  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830101" y="2747614"/>
            <a:ext cx="1883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FF0000"/>
                </a:solidFill>
              </a:rPr>
              <a:t>A   Í   Z</a:t>
            </a:r>
          </a:p>
        </p:txBody>
      </p:sp>
    </p:spTree>
    <p:extLst>
      <p:ext uri="{BB962C8B-B14F-4D97-AF65-F5344CB8AC3E}">
        <p14:creationId xmlns:p14="http://schemas.microsoft.com/office/powerpoint/2010/main" val="24873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21BC9B6-5491-4E08-8ED8-0357D2758479}"/>
              </a:ext>
            </a:extLst>
          </p:cNvPr>
          <p:cNvSpPr/>
          <p:nvPr/>
        </p:nvSpPr>
        <p:spPr>
          <a:xfrm>
            <a:off x="371037" y="186651"/>
            <a:ext cx="755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Reflexión de lo aprendido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7" y="1492194"/>
            <a:ext cx="2123725" cy="32626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25930" y="1141865"/>
            <a:ext cx="8094617" cy="10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con una línea la parte de la planta que corresponde:</a:t>
            </a:r>
            <a:endParaRPr lang="es-E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51" y="2167032"/>
            <a:ext cx="6628976" cy="43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70" y="729017"/>
            <a:ext cx="10598988" cy="22052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70" y="3381445"/>
            <a:ext cx="10749412" cy="23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es bonitas con flores y plantas 3ª parte CERRADO | Página 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54" y="469686"/>
            <a:ext cx="7091387" cy="50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388" y="613955"/>
            <a:ext cx="10102623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154"/>
            <a:ext cx="12192001" cy="68172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398702" y="1227246"/>
            <a:ext cx="801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L" sz="5400" b="1" dirty="0">
                <a:solidFill>
                  <a:prstClr val="black"/>
                </a:solidFill>
                <a:latin typeface="Tw Cen MT" panose="020B0602020104020603"/>
              </a:rPr>
              <a:t>¿Qué aprenderemos hoy?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xmlns="" id="{FECB72CB-FB91-4E88-BAEB-B606B19298EE}"/>
              </a:ext>
            </a:extLst>
          </p:cNvPr>
          <p:cNvSpPr/>
          <p:nvPr/>
        </p:nvSpPr>
        <p:spPr>
          <a:xfrm rot="16200000">
            <a:off x="1052792" y="2722377"/>
            <a:ext cx="1058092" cy="14916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2327649" y="2657249"/>
            <a:ext cx="8906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s-ES" sz="4000" dirty="0"/>
              <a:t>Observar e identificar, las estructuras principales de las plantas: hojas, flores, tallos y raíces, manteniendo cuidado por el medio ambiente.</a:t>
            </a:r>
            <a:endParaRPr lang="es-CL" sz="8800" b="1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414423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/>
              <a:t>Verifiquemos si se comprendió el objetivo.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83028" y="1690688"/>
            <a:ext cx="8625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7030A0"/>
                </a:solidFill>
                <a:latin typeface="Arial Black" panose="020B0A04020102020204" pitchFamily="34" charset="0"/>
              </a:rPr>
              <a:t>Quién me </a:t>
            </a:r>
            <a:r>
              <a:rPr lang="es-ES" sz="3200" dirty="0">
                <a:solidFill>
                  <a:srgbClr val="7030A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/>
            <a:r>
              <a:rPr lang="es-ES" sz="3200" dirty="0">
                <a:solidFill>
                  <a:srgbClr val="7030A0"/>
                </a:solidFill>
                <a:latin typeface="Arial Black" panose="020B0A04020102020204" pitchFamily="34" charset="0"/>
              </a:rPr>
              <a:t>¿Qué aprenderemos hoy?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2" y="3757037"/>
            <a:ext cx="9914522" cy="27355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20214374">
            <a:off x="745771" y="3922616"/>
            <a:ext cx="2964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 e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60970" y="2846973"/>
            <a:ext cx="2927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 rot="736194">
            <a:off x="6687859" y="3199636"/>
            <a:ext cx="5428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 de una planta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0191" y="5740687"/>
            <a:ext cx="4221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sus funciones.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908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4" y="84871"/>
            <a:ext cx="2156527" cy="3352849"/>
          </a:xfrm>
          <a:prstGeom prst="rect">
            <a:avLst/>
          </a:prstGeom>
        </p:spPr>
      </p:pic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xmlns="" id="{6D526F76-AB87-4B2A-93B3-CD580F4EC9BC}"/>
              </a:ext>
            </a:extLst>
          </p:cNvPr>
          <p:cNvSpPr/>
          <p:nvPr/>
        </p:nvSpPr>
        <p:spPr>
          <a:xfrm>
            <a:off x="853763" y="2940999"/>
            <a:ext cx="1154831" cy="2093800"/>
          </a:xfrm>
          <a:prstGeom prst="curvedRightArrow">
            <a:avLst>
              <a:gd name="adj1" fmla="val 25000"/>
              <a:gd name="adj2" fmla="val 62600"/>
              <a:gd name="adj3" fmla="val 25000"/>
            </a:avLst>
          </a:prstGeom>
          <a:ln w="381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8663" y="1947686"/>
            <a:ext cx="9339942" cy="90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s-CL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</a:t>
            </a:r>
          </a:p>
          <a:p>
            <a:pPr marL="514350" indent="-514350" algn="just">
              <a:lnSpc>
                <a:spcPct val="107000"/>
              </a:lnSpc>
              <a:spcAft>
                <a:spcPts val="200"/>
              </a:spcAft>
              <a:buAutoNum type="romanUcPeriod"/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primera actividad, recordemos la fecha y objetivo.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96339" y="3557652"/>
            <a:ext cx="158369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s-CL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es: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021934" y="3484206"/>
            <a:ext cx="1300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Lunes</a:t>
            </a:r>
            <a:endParaRPr lang="es-CL" sz="24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400" dirty="0"/>
          </a:p>
        </p:txBody>
      </p:sp>
      <p:sp>
        <p:nvSpPr>
          <p:cNvPr id="8" name="Rectángulo 7"/>
          <p:cNvSpPr/>
          <p:nvPr/>
        </p:nvSpPr>
        <p:spPr>
          <a:xfrm>
            <a:off x="5400939" y="3526234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i="1" dirty="0">
                <a:latin typeface="Arial" panose="020B0604020202020204" pitchFamily="34" charset="0"/>
                <a:cs typeface="Times New Roman" panose="02020603050405020304" pitchFamily="18" charset="0"/>
              </a:rPr>
              <a:t>19</a:t>
            </a:r>
            <a:endParaRPr lang="es-ES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581568" y="3526234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octubre</a:t>
            </a:r>
            <a:endParaRPr lang="es-ES" sz="2400" dirty="0"/>
          </a:p>
        </p:txBody>
      </p:sp>
      <p:sp>
        <p:nvSpPr>
          <p:cNvPr id="12" name="Rectángulo 11"/>
          <p:cNvSpPr/>
          <p:nvPr/>
        </p:nvSpPr>
        <p:spPr>
          <a:xfrm>
            <a:off x="8941669" y="3437720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CL" sz="3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563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" grpId="0"/>
      <p:bldP spid="6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6515">
            <a:off x="302264" y="1790698"/>
            <a:ext cx="6444747" cy="36207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4327">
            <a:off x="6302266" y="2383950"/>
            <a:ext cx="5905500" cy="394335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1434088" y="248194"/>
            <a:ext cx="9969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te llama la atención de las siguientes imágenes?</a:t>
            </a:r>
          </a:p>
        </p:txBody>
      </p:sp>
      <p:sp>
        <p:nvSpPr>
          <p:cNvPr id="21" name="Elipse 20"/>
          <p:cNvSpPr/>
          <p:nvPr/>
        </p:nvSpPr>
        <p:spPr>
          <a:xfrm>
            <a:off x="5839097" y="3918857"/>
            <a:ext cx="1541417" cy="1672046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9387840" y="2542903"/>
            <a:ext cx="1541417" cy="1672046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3953836" y="1706880"/>
            <a:ext cx="1763195" cy="1672046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1302222" y="4103076"/>
            <a:ext cx="1763195" cy="1672046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191145" y="3519602"/>
            <a:ext cx="1763195" cy="1672046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9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77" y="2109787"/>
            <a:ext cx="1371600" cy="26384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693" y="3778023"/>
            <a:ext cx="1799248" cy="23905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783" y="582375"/>
            <a:ext cx="2339069" cy="23390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557" y="582375"/>
            <a:ext cx="1987188" cy="21204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431" y="4420753"/>
            <a:ext cx="2637440" cy="204536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099" y="2090192"/>
            <a:ext cx="2619375" cy="20537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57119" y="-2400"/>
            <a:ext cx="4481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</a:rPr>
              <a:t>Distintos tipos de plantas</a:t>
            </a:r>
          </a:p>
        </p:txBody>
      </p:sp>
    </p:spTree>
    <p:extLst>
      <p:ext uri="{BB962C8B-B14F-4D97-AF65-F5344CB8AC3E}">
        <p14:creationId xmlns:p14="http://schemas.microsoft.com/office/powerpoint/2010/main" val="353235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87827" y="235131"/>
            <a:ext cx="10371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 distintos tipos de plantas, todas poseen las mismas estructura.  Por atención: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1312350"/>
            <a:ext cx="5936776" cy="25499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09" y="1039540"/>
            <a:ext cx="5597225" cy="56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257</Words>
  <Application>Microsoft Office PowerPoint</Application>
  <PresentationFormat>Panorámica</PresentationFormat>
  <Paragraphs>45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Gill Sans MT</vt:lpstr>
      <vt:lpstr>Times New Roman</vt:lpstr>
      <vt:lpstr>Trebuchet MS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Verifiquemos si se comprendió el objetivo.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Veremos las funciones de cada parte de la planta.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HP</cp:lastModifiedBy>
  <cp:revision>285</cp:revision>
  <cp:lastPrinted>2020-10-19T14:52:41Z</cp:lastPrinted>
  <dcterms:created xsi:type="dcterms:W3CDTF">2020-08-19T13:37:35Z</dcterms:created>
  <dcterms:modified xsi:type="dcterms:W3CDTF">2020-10-19T14:52:44Z</dcterms:modified>
</cp:coreProperties>
</file>