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8" r:id="rId5"/>
    <p:sldId id="289" r:id="rId6"/>
    <p:sldId id="277" r:id="rId7"/>
    <p:sldId id="287" r:id="rId8"/>
    <p:sldId id="292" r:id="rId9"/>
    <p:sldId id="280" r:id="rId10"/>
    <p:sldId id="283" r:id="rId11"/>
    <p:sldId id="284" r:id="rId12"/>
    <p:sldId id="291" r:id="rId13"/>
    <p:sldId id="293" r:id="rId14"/>
    <p:sldId id="290" r:id="rId15"/>
    <p:sldId id="260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3" autoAdjust="0"/>
    <p:restoredTop sz="94502"/>
  </p:normalViewPr>
  <p:slideViewPr>
    <p:cSldViewPr snapToGrid="0" snapToObjects="1">
      <p:cViewPr varScale="1">
        <p:scale>
          <a:sx n="94" d="100"/>
          <a:sy n="94" d="100"/>
        </p:scale>
        <p:origin x="1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709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 dirty="0"/>
              <a:t>Matemática</a:t>
            </a:r>
            <a:br>
              <a:rPr lang="es-ES" dirty="0"/>
            </a:br>
            <a:r>
              <a:rPr lang="es-ES" dirty="0"/>
              <a:t>2º básico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rPr lang="es-ES" dirty="0"/>
              <a:t>Profesora</a:t>
            </a:r>
            <a:r>
              <a:rPr dirty="0"/>
              <a:t>: Adriana </a:t>
            </a:r>
            <a:r>
              <a:rPr lang="es-ES" dirty="0"/>
              <a:t>Ascencio</a:t>
            </a:r>
            <a:endParaRPr dirty="0"/>
          </a:p>
          <a:p>
            <a:pPr algn="l">
              <a:defRPr sz="1700"/>
            </a:pPr>
            <a:r>
              <a:rPr dirty="0"/>
              <a:t>Co </a:t>
            </a:r>
            <a:r>
              <a:rPr lang="es-ES" dirty="0"/>
              <a:t>docente</a:t>
            </a:r>
            <a:r>
              <a:rPr dirty="0"/>
              <a:t>: </a:t>
            </a:r>
            <a:r>
              <a:rPr lang="es-ES" dirty="0"/>
              <a:t>María José Guerrero</a:t>
            </a:r>
            <a:endParaRPr dirty="0"/>
          </a:p>
          <a:p>
            <a:pPr algn="l">
              <a:defRPr sz="1700"/>
            </a:pPr>
            <a:r>
              <a:rPr lang="es-ES" dirty="0"/>
              <a:t>Apoyo</a:t>
            </a:r>
            <a:r>
              <a:rPr dirty="0"/>
              <a:t>: </a:t>
            </a:r>
            <a:r>
              <a:rPr lang="es-ES" dirty="0"/>
              <a:t>Soledad Campos</a:t>
            </a:r>
            <a:endParaRPr dirty="0"/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72FEC14E-A586-014C-9C8C-3131CFB62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8" y="2623361"/>
            <a:ext cx="8343782" cy="1363732"/>
          </a:xfrm>
          <a:prstGeom prst="rect">
            <a:avLst/>
          </a:prstGeom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CB8220D-1423-0847-ADE5-E3873B9C7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62"/>
          <a:stretch/>
        </p:blipFill>
        <p:spPr>
          <a:xfrm>
            <a:off x="1796145" y="2742705"/>
            <a:ext cx="1046169" cy="12443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974C0E-09EB-ED4C-8D66-7EF17160A9EB}"/>
              </a:ext>
            </a:extLst>
          </p:cNvPr>
          <p:cNvSpPr txBox="1"/>
          <p:nvPr/>
        </p:nvSpPr>
        <p:spPr>
          <a:xfrm>
            <a:off x="1090246" y="756138"/>
            <a:ext cx="28863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Ahora sigamos trabajando …  </a:t>
            </a:r>
          </a:p>
        </p:txBody>
      </p:sp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D24AE955-9061-7E4E-8384-98BB0A520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2" y="1224718"/>
            <a:ext cx="7024255" cy="12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310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87D7DB-BF4E-6342-B2AA-8DB4D5A20698}"/>
              </a:ext>
            </a:extLst>
          </p:cNvPr>
          <p:cNvSpPr txBox="1"/>
          <p:nvPr/>
        </p:nvSpPr>
        <p:spPr>
          <a:xfrm>
            <a:off x="2709665" y="336591"/>
            <a:ext cx="448616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Reflexión de lo aprendido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B808E0-05C7-E147-A261-C0FF8246A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11115"/>
            <a:ext cx="5483410" cy="4835770"/>
          </a:xfrm>
          <a:prstGeom prst="rect">
            <a:avLst/>
          </a:prstGeom>
        </p:spPr>
      </p:pic>
      <p:pic>
        <p:nvPicPr>
          <p:cNvPr id="7" name="Picture 2" descr="ᐈ Adolescente pensando animado de stock, imágenes adolescentes pensando |  descargar en Depositphotos®">
            <a:extLst>
              <a:ext uri="{FF2B5EF4-FFF2-40B4-BE49-F238E27FC236}">
                <a16:creationId xmlns:a16="http://schemas.microsoft.com/office/drawing/2014/main" id="{2BEC9262-C445-1142-B67C-D77F0E3E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1" y="4167554"/>
            <a:ext cx="1028608" cy="21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125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2" descr="ᐈ Adolescente pensando animado de stock, imágenes adolescentes pensando |  descargar e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7" y="4484077"/>
            <a:ext cx="1028608" cy="21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6BD148-7DB5-C743-96EB-FD35A5D10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572" y="1367968"/>
            <a:ext cx="6068442" cy="33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214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2709665" y="336591"/>
            <a:ext cx="448616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Reflexión de lo aprendido</a:t>
            </a:r>
          </a:p>
        </p:txBody>
      </p:sp>
      <p:pic>
        <p:nvPicPr>
          <p:cNvPr id="4" name="Picture 2" descr="ᐈ Adolescente pensando animado de stock, imágenes adolescentes pensando |  descargar e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7" y="4484077"/>
            <a:ext cx="1028608" cy="21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399267-6D34-D94C-AC5B-A62137ECB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65" y="1285631"/>
            <a:ext cx="3937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901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trabajamos hoy?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3" y="2292429"/>
            <a:ext cx="7439195" cy="2375491"/>
          </a:xfrm>
          <a:prstGeom prst="rect">
            <a:avLst/>
          </a:prstGeom>
        </p:spPr>
      </p:pic>
      <p:sp>
        <p:nvSpPr>
          <p:cNvPr id="4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743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-1" y="633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" name="Imagen 14" descr="Imagen 14">
            <a:extLst>
              <a:ext uri="{FF2B5EF4-FFF2-40B4-BE49-F238E27FC236}">
                <a16:creationId xmlns:a16="http://schemas.microsoft.com/office/drawing/2014/main" id="{5CD8C9EA-D502-D244-8E42-68350176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2" y="145941"/>
            <a:ext cx="6116951" cy="1197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n 15" descr="Imagen 15">
            <a:extLst>
              <a:ext uri="{FF2B5EF4-FFF2-40B4-BE49-F238E27FC236}">
                <a16:creationId xmlns:a16="http://schemas.microsoft.com/office/drawing/2014/main" id="{25943806-9ECA-0D43-8772-D0492A751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81" y="65854"/>
            <a:ext cx="2076522" cy="1499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259" y="2777837"/>
            <a:ext cx="3619500" cy="3962400"/>
          </a:xfrm>
          <a:prstGeom prst="rect">
            <a:avLst/>
          </a:prstGeom>
        </p:spPr>
      </p:pic>
      <p:grpSp>
        <p:nvGrpSpPr>
          <p:cNvPr id="17" name="Llamada rectangular redondeada 11"/>
          <p:cNvGrpSpPr/>
          <p:nvPr/>
        </p:nvGrpSpPr>
        <p:grpSpPr>
          <a:xfrm>
            <a:off x="560373" y="1343890"/>
            <a:ext cx="5868136" cy="3751015"/>
            <a:chOff x="0" y="340954"/>
            <a:chExt cx="5786014" cy="3751013"/>
          </a:xfrm>
        </p:grpSpPr>
        <p:sp>
          <p:nvSpPr>
            <p:cNvPr id="19" name="Figura"/>
            <p:cNvSpPr/>
            <p:nvPr/>
          </p:nvSpPr>
          <p:spPr>
            <a:xfrm>
              <a:off x="0" y="340954"/>
              <a:ext cx="5786014" cy="37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20" name="¿Qué aprenderemos?…"/>
            <p:cNvSpPr txBox="1"/>
            <p:nvPr/>
          </p:nvSpPr>
          <p:spPr>
            <a:xfrm>
              <a:off x="172377" y="599439"/>
              <a:ext cx="3186425" cy="2893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sz="2800" b="1" dirty="0">
                  <a:latin typeface="+mj-ea"/>
                </a:rPr>
                <a:t>¿</a:t>
              </a:r>
              <a:r>
                <a:rPr lang="es-ES" sz="2800" b="1" dirty="0">
                  <a:latin typeface="+mj-ea"/>
                </a:rPr>
                <a:t>Qué</a:t>
              </a:r>
              <a:r>
                <a:rPr sz="2800" b="1" dirty="0">
                  <a:latin typeface="+mj-ea"/>
                </a:rPr>
                <a:t> </a:t>
              </a:r>
              <a:r>
                <a:rPr lang="es-ES" sz="2800" b="1" dirty="0">
                  <a:latin typeface="+mj-ea"/>
                </a:rPr>
                <a:t>aprenderemos</a:t>
              </a:r>
              <a:r>
                <a:rPr sz="2800" b="1" dirty="0">
                  <a:latin typeface="+mj-ea"/>
                </a:rPr>
                <a:t>?</a:t>
              </a:r>
              <a:endParaRPr lang="es-ES" sz="2800" b="1" dirty="0">
                <a:latin typeface="+mj-ea"/>
              </a:endParaRPr>
            </a:p>
            <a:p>
              <a:r>
                <a:rPr lang="es-CL" dirty="0"/>
                <a:t>Asociar figuras 3D con objetos</a:t>
              </a:r>
            </a:p>
            <a:p>
              <a:r>
                <a:rPr lang="es-CL" dirty="0"/>
                <a:t>del entorno a través del trabajo en sus cuadernos y guía, fomentando la utilización de  formas de buen trato (por ejemplo, saludar, despedirse, pedir por favor).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dirty="0"/>
              <a:t>Verifiquemos si se comprendió el objetivo.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45929" y="2125266"/>
            <a:ext cx="6502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dirty="0">
                <a:solidFill>
                  <a:srgbClr val="7030A0"/>
                </a:solidFill>
                <a:latin typeface="Arial Black" panose="020B0A04020102020204" pitchFamily="34" charset="0"/>
              </a:rPr>
              <a:t>Quién me </a:t>
            </a:r>
            <a:r>
              <a:rPr lang="es-E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pude decir con sus palabras 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¿Qué aprenderemos hoy?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77" y="3675028"/>
            <a:ext cx="8386225" cy="205168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67279" y="3098452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Asociar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55703" y="3129229"/>
            <a:ext cx="529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figuras 3D con objetos del entorno</a:t>
            </a: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47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187" y="150338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¿Cómo vamos a trabajar?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12072" y="2497557"/>
            <a:ext cx="778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1º Vamos a ver la presentación para conocer las figuras 3D</a:t>
            </a:r>
          </a:p>
          <a:p>
            <a:r>
              <a:rPr lang="es-ES" sz="2400" dirty="0"/>
              <a:t>2ºVamos a realizar ticket de salida.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2424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328194-7EB8-D94E-A0C1-7A677EC73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95" y="1508832"/>
            <a:ext cx="8056699" cy="411611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E50BBCB-6701-6D46-B85F-8EFAB9279A8C}"/>
              </a:ext>
            </a:extLst>
          </p:cNvPr>
          <p:cNvSpPr/>
          <p:nvPr/>
        </p:nvSpPr>
        <p:spPr>
          <a:xfrm>
            <a:off x="862259" y="542698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Helvetica" pitchFamily="2" charset="0"/>
              </a:rPr>
              <a:t>Figuras 3D que observas en la situación.</a:t>
            </a:r>
          </a:p>
        </p:txBody>
      </p:sp>
    </p:spTree>
    <p:extLst>
      <p:ext uri="{BB962C8B-B14F-4D97-AF65-F5344CB8AC3E}">
        <p14:creationId xmlns:p14="http://schemas.microsoft.com/office/powerpoint/2010/main" val="4047181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1CF5E49C-776B-4D49-A618-C4975B533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6" b="12160"/>
          <a:stretch/>
        </p:blipFill>
        <p:spPr>
          <a:xfrm>
            <a:off x="1193138" y="1498971"/>
            <a:ext cx="7201068" cy="35006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AF7A58-4543-E841-A5BB-FC03C6FF6085}"/>
              </a:ext>
            </a:extLst>
          </p:cNvPr>
          <p:cNvSpPr txBox="1"/>
          <p:nvPr/>
        </p:nvSpPr>
        <p:spPr>
          <a:xfrm>
            <a:off x="1523999" y="471054"/>
            <a:ext cx="653934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Pon sobre tu escritorio los objetos que tienes y anticipa cuáles pueden rodar. Verífica tus respuestas.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Clasifica los objetos en 2 grupos. Díbújalos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B406BB-F098-9D4E-8C7F-9834F4E0A643}"/>
              </a:ext>
            </a:extLst>
          </p:cNvPr>
          <p:cNvSpPr txBox="1"/>
          <p:nvPr/>
        </p:nvSpPr>
        <p:spPr>
          <a:xfrm>
            <a:off x="2891203" y="5475627"/>
            <a:ext cx="414997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¿Por qué algunos objetos puedenrodar y otros no?</a:t>
            </a:r>
          </a:p>
        </p:txBody>
      </p:sp>
      <p:pic>
        <p:nvPicPr>
          <p:cNvPr id="9" name="Imagen 8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1FF1A153-3DFB-BA4E-B890-EA7682A9C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" b="7937"/>
          <a:stretch/>
        </p:blipFill>
        <p:spPr>
          <a:xfrm>
            <a:off x="7521099" y="5104226"/>
            <a:ext cx="1084491" cy="15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01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n 6" descr="Imagen que contiene persona, niña, pequeño, joven&#10;&#10;Descripción generada automáticamente">
            <a:extLst>
              <a:ext uri="{FF2B5EF4-FFF2-40B4-BE49-F238E27FC236}">
                <a16:creationId xmlns:a16="http://schemas.microsoft.com/office/drawing/2014/main" id="{CC919BD7-7E54-A146-9A61-B28BFE6F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80" y="5048276"/>
            <a:ext cx="668372" cy="1231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67858E-3704-684E-974B-913EBA849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20" y="205857"/>
            <a:ext cx="7871198" cy="48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432B64-C8EB-1C4C-B510-5D0C46B7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91" y="1011382"/>
            <a:ext cx="1276649" cy="554181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7D8329-377B-1342-BB17-6CD838760562}"/>
              </a:ext>
            </a:extLst>
          </p:cNvPr>
          <p:cNvSpPr/>
          <p:nvPr/>
        </p:nvSpPr>
        <p:spPr>
          <a:xfrm>
            <a:off x="1094291" y="182526"/>
            <a:ext cx="6691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Helvetica" pitchFamily="2" charset="0"/>
              </a:rPr>
              <a:t>Dibuja al menos dos objetos que se asemeja a la figura 3D</a:t>
            </a:r>
          </a:p>
        </p:txBody>
      </p:sp>
    </p:spTree>
    <p:extLst>
      <p:ext uri="{BB962C8B-B14F-4D97-AF65-F5344CB8AC3E}">
        <p14:creationId xmlns:p14="http://schemas.microsoft.com/office/powerpoint/2010/main" val="18707026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182</Words>
  <Application>Microsoft Macintosh PowerPoint</Application>
  <PresentationFormat>Presentación en pantalla (4:3)</PresentationFormat>
  <Paragraphs>24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Abadi MT Condensed Light</vt:lpstr>
      <vt:lpstr>Arial</vt:lpstr>
      <vt:lpstr>Arial Black</vt:lpstr>
      <vt:lpstr>Calibri</vt:lpstr>
      <vt:lpstr>Calibri Light</vt:lpstr>
      <vt:lpstr>Helvetica</vt:lpstr>
      <vt:lpstr>Tema de Office</vt:lpstr>
      <vt:lpstr>Matemática 2º básico</vt:lpstr>
      <vt:lpstr>Presentación de PowerPoint</vt:lpstr>
      <vt:lpstr>Presentación de PowerPoint</vt:lpstr>
      <vt:lpstr>Verifiquemos si se comprendió el objetivo.</vt:lpstr>
      <vt:lpstr>¿Cómo vamos a trabajar?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trabajamos hoy?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</dc:title>
  <dc:creator>user</dc:creator>
  <cp:lastModifiedBy>aascencio.jjc@gmail.com</cp:lastModifiedBy>
  <cp:revision>126</cp:revision>
  <dcterms:modified xsi:type="dcterms:W3CDTF">2020-11-19T10:06:09Z</dcterms:modified>
</cp:coreProperties>
</file>