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6" r:id="rId9"/>
    <p:sldId id="290" r:id="rId10"/>
    <p:sldId id="260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/>
    <p:restoredTop sz="94783"/>
  </p:normalViewPr>
  <p:slideViewPr>
    <p:cSldViewPr snapToGrid="0" snapToObjects="1">
      <p:cViewPr varScale="1">
        <p:scale>
          <a:sx n="93" d="100"/>
          <a:sy n="93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</a:t>
            </a:r>
            <a:r>
              <a:t> </a:t>
            </a:r>
            <a:r>
              <a:rPr lang="es-ES" dirty="0"/>
              <a:t>1º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t>Profesora: Adriana Ascencio</a:t>
            </a:r>
          </a:p>
          <a:p>
            <a:pPr algn="l">
              <a:defRPr sz="1700"/>
            </a:pPr>
            <a:r>
              <a:t>Co Docente: María José Guerrero</a:t>
            </a:r>
          </a:p>
          <a:p>
            <a:pPr algn="l">
              <a:defRPr sz="1700"/>
            </a:pPr>
            <a:r>
              <a:t>Apoyo: Soledad Campos</a:t>
            </a:r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633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4" name="Imagen 12"/>
          <p:cNvGrpSpPr/>
          <p:nvPr/>
        </p:nvGrpSpPr>
        <p:grpSpPr>
          <a:xfrm>
            <a:off x="5059910" y="2539685"/>
            <a:ext cx="3869280" cy="3869280"/>
            <a:chOff x="0" y="0"/>
            <a:chExt cx="3869278" cy="3869278"/>
          </a:xfrm>
        </p:grpSpPr>
        <p:sp>
          <p:nvSpPr>
            <p:cNvPr id="122" name="Cuadrado"/>
            <p:cNvSpPr/>
            <p:nvPr/>
          </p:nvSpPr>
          <p:spPr>
            <a:xfrm>
              <a:off x="0" y="0"/>
              <a:ext cx="3869279" cy="38692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3" name="image4.png" descr="image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9279" cy="3869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7" name="Llamada rectangular redondeada 11"/>
          <p:cNvGrpSpPr/>
          <p:nvPr/>
        </p:nvGrpSpPr>
        <p:grpSpPr>
          <a:xfrm>
            <a:off x="560373" y="1002936"/>
            <a:ext cx="5786016" cy="4091970"/>
            <a:chOff x="0" y="0"/>
            <a:chExt cx="5786014" cy="4091968"/>
          </a:xfrm>
        </p:grpSpPr>
        <p:sp>
          <p:nvSpPr>
            <p:cNvPr id="125" name="Figura"/>
            <p:cNvSpPr/>
            <p:nvPr/>
          </p:nvSpPr>
          <p:spPr>
            <a:xfrm>
              <a:off x="0" y="0"/>
              <a:ext cx="5786014" cy="409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7" y="1107268"/>
              <a:ext cx="3186425" cy="1877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sz="2800" b="1" dirty="0">
                  <a:latin typeface="+mj-ea"/>
                </a:rPr>
                <a:t>¿</a:t>
              </a:r>
              <a:r>
                <a:rPr lang="es-ES" sz="2800" b="1" dirty="0">
                  <a:latin typeface="+mj-ea"/>
                </a:rPr>
                <a:t>Qué</a:t>
              </a:r>
              <a:r>
                <a:rPr sz="2800" b="1" dirty="0">
                  <a:latin typeface="+mj-ea"/>
                </a:rPr>
                <a:t> </a:t>
              </a:r>
              <a:r>
                <a:rPr lang="es-ES" sz="2800" b="1" dirty="0">
                  <a:latin typeface="+mj-ea"/>
                </a:rPr>
                <a:t>aprenderemos</a:t>
              </a:r>
              <a:r>
                <a:rPr sz="2800" b="1" dirty="0">
                  <a:latin typeface="+mj-ea"/>
                </a:rPr>
                <a:t>?</a:t>
              </a:r>
              <a:endParaRPr sz="2800" b="1" dirty="0">
                <a:solidFill>
                  <a:srgbClr val="FFFFFF"/>
                </a:solidFill>
                <a:latin typeface="+mj-ea"/>
              </a:endParaRPr>
            </a:p>
            <a:p>
              <a:pPr algn="just"/>
              <a:r>
                <a:rPr lang="es-CL" sz="2000" dirty="0"/>
                <a:t>Representar situaciones de resta asociadas a la acción quitar y comparar.</a:t>
              </a:r>
              <a:endParaRPr lang="es-CL" dirty="0"/>
            </a:p>
          </p:txBody>
        </p:sp>
      </p:grpSp>
      <p:pic>
        <p:nvPicPr>
          <p:cNvPr id="16" name="Imagen 14" descr="Imagen 14">
            <a:extLst>
              <a:ext uri="{FF2B5EF4-FFF2-40B4-BE49-F238E27FC236}">
                <a16:creationId xmlns:a16="http://schemas.microsoft.com/office/drawing/2014/main" id="{5CD8C9EA-D502-D244-8E42-68350176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2" y="145941"/>
            <a:ext cx="6116951" cy="72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 15" descr="Imagen 15">
            <a:extLst>
              <a:ext uri="{FF2B5EF4-FFF2-40B4-BE49-F238E27FC236}">
                <a16:creationId xmlns:a16="http://schemas.microsoft.com/office/drawing/2014/main" id="{25943806-9ECA-0D43-8772-D0492A75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81" y="65854"/>
            <a:ext cx="1769590" cy="1278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50674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560373" y="42046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1138C4-3E85-1B49-B202-0B7EE7E324C7}"/>
              </a:ext>
            </a:extLst>
          </p:cNvPr>
          <p:cNvSpPr txBox="1"/>
          <p:nvPr/>
        </p:nvSpPr>
        <p:spPr>
          <a:xfrm>
            <a:off x="926291" y="681669"/>
            <a:ext cx="729141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L" sz="2800" b="1" dirty="0">
                <a:solidFill>
                  <a:srgbClr val="FF696A"/>
                </a:solidFill>
                <a:latin typeface="Calibri" panose="020F0502020204030204" pitchFamily="34" charset="0"/>
              </a:rPr>
              <a:t>La sustracción permite calcular lo que “queda”. </a:t>
            </a:r>
            <a:endParaRPr lang="es-CL" sz="2800" dirty="0">
              <a:solidFill>
                <a:srgbClr val="FF696A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647AA5-1285-EA4E-81B7-5ADD67762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78" y="1279004"/>
            <a:ext cx="6982114" cy="482281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B23726-6C33-D342-87F5-8CD9122ABF57}"/>
              </a:ext>
            </a:extLst>
          </p:cNvPr>
          <p:cNvSpPr/>
          <p:nvPr/>
        </p:nvSpPr>
        <p:spPr>
          <a:xfrm>
            <a:off x="1892336" y="51128"/>
            <a:ext cx="2781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FFFFFF"/>
                </a:solidFill>
                <a:latin typeface="Calibri" panose="020F0502020204030204" pitchFamily="34" charset="0"/>
              </a:rPr>
              <a:t>QUITAR Y DIFERENCIA </a:t>
            </a:r>
            <a:endParaRPr lang="es-CL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256326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2" y="0"/>
            <a:ext cx="468283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07837" y="339476"/>
            <a:ext cx="4507026" cy="62621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DEE556-F5AC-B447-A51B-5BEE3120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485472"/>
            <a:ext cx="8089900" cy="44898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5444669-DA22-884B-9BA1-2C999AAAF473}"/>
              </a:ext>
            </a:extLst>
          </p:cNvPr>
          <p:cNvSpPr/>
          <p:nvPr/>
        </p:nvSpPr>
        <p:spPr>
          <a:xfrm>
            <a:off x="361821" y="640432"/>
            <a:ext cx="7138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FF696A"/>
                </a:solidFill>
                <a:latin typeface="Calibri" panose="020F0502020204030204" pitchFamily="34" charset="0"/>
              </a:rPr>
              <a:t>La sustracción también permite calcular la diferencia. </a:t>
            </a:r>
            <a:endParaRPr lang="es-CL" sz="2400" dirty="0">
              <a:solidFill>
                <a:srgbClr val="FF696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068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4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7BF67BD8-59D4-3F4E-B122-B26A1BE8C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3" y="634968"/>
            <a:ext cx="7800109" cy="13023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15D156-5E52-4146-AD24-5E257E094153}"/>
              </a:ext>
            </a:extLst>
          </p:cNvPr>
          <p:cNvSpPr txBox="1"/>
          <p:nvPr/>
        </p:nvSpPr>
        <p:spPr>
          <a:xfrm>
            <a:off x="836394" y="2186774"/>
            <a:ext cx="465000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Seguimos trabajando en el texto página 65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Imagen 10" descr="Imagen que contiene juguete, muñeca, reloj&#10;&#10;Descripción generada automáticamente">
            <a:extLst>
              <a:ext uri="{FF2B5EF4-FFF2-40B4-BE49-F238E27FC236}">
                <a16:creationId xmlns:a16="http://schemas.microsoft.com/office/drawing/2014/main" id="{306B4ADE-6677-ED46-A4A7-A1E0CECD7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30" y="2783248"/>
            <a:ext cx="2491354" cy="31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487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E5FE6C-9F19-F945-B26E-874B955E6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49" y="17415"/>
            <a:ext cx="5144406" cy="68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273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146894" y="13918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401752" y="14577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7" name="Imagen 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6496AD88-FC03-D647-812E-4E3BF11D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36" y="367112"/>
            <a:ext cx="2660149" cy="14876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A8CCBB-0FDE-0F46-BE16-A6188653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89" y="139182"/>
            <a:ext cx="5126520" cy="67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30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trabajamos hoy?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3" y="2292429"/>
            <a:ext cx="7439195" cy="2375491"/>
          </a:xfrm>
          <a:prstGeom prst="rect">
            <a:avLst/>
          </a:prstGeom>
        </p:spPr>
      </p:pic>
      <p:sp>
        <p:nvSpPr>
          <p:cNvPr id="4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66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68</Words>
  <Application>Microsoft Macintosh PowerPoint</Application>
  <PresentationFormat>Presentación en pantalla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Abadi MT Condensed Light</vt:lpstr>
      <vt:lpstr>Arial</vt:lpstr>
      <vt:lpstr>Calibri</vt:lpstr>
      <vt:lpstr>Calibri Light</vt:lpstr>
      <vt:lpstr>Tema de Office</vt:lpstr>
      <vt:lpstr>Matemáticas 1º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trabajamos hoy?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aascencio.jjc@gmail.com</cp:lastModifiedBy>
  <cp:revision>20</cp:revision>
  <dcterms:modified xsi:type="dcterms:W3CDTF">2020-11-04T21:31:05Z</dcterms:modified>
</cp:coreProperties>
</file>