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301" r:id="rId5"/>
    <p:sldId id="318" r:id="rId6"/>
    <p:sldId id="315" r:id="rId7"/>
    <p:sldId id="316" r:id="rId8"/>
    <p:sldId id="307" r:id="rId9"/>
    <p:sldId id="308" r:id="rId10"/>
    <p:sldId id="317" r:id="rId11"/>
    <p:sldId id="260" r:id="rId12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783"/>
  </p:normalViewPr>
  <p:slideViewPr>
    <p:cSldViewPr snapToGrid="0" snapToObjects="1">
      <p:cViewPr varScale="1">
        <p:scale>
          <a:sx n="103" d="100"/>
          <a:sy n="103" d="100"/>
        </p:scale>
        <p:origin x="13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E540F-5CDC-40A1-AE99-D8CA27A340A0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2C940-FFAD-4A2E-96A9-B540EAD7A9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6540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6150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23343"/>
            <a:ext cx="220003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ucvtv.cl/video.php?vid=291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3" y="3130040"/>
            <a:ext cx="3357145" cy="2387601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/>
              <a:t>Matemáticas</a:t>
            </a:r>
            <a:r>
              <a:t> </a:t>
            </a:r>
            <a:r>
              <a:rPr lang="es-ES" dirty="0"/>
              <a:t>1º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35355" y="1122362"/>
            <a:ext cx="3357143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t>Profesora: Adriana Ascencio</a:t>
            </a:r>
          </a:p>
          <a:p>
            <a:pPr algn="l">
              <a:defRPr sz="1700"/>
            </a:pPr>
            <a:r>
              <a:t>Co Docente: María José Guerrero</a:t>
            </a:r>
          </a:p>
          <a:p>
            <a:pPr algn="l">
              <a:defRPr sz="1700"/>
            </a:pPr>
            <a:r>
              <a:t>Apoyo: Soledad Campos</a:t>
            </a:r>
          </a:p>
        </p:txBody>
      </p:sp>
      <p:grpSp>
        <p:nvGrpSpPr>
          <p:cNvPr id="100" name="Group 35"/>
          <p:cNvGrpSpPr/>
          <p:nvPr/>
        </p:nvGrpSpPr>
        <p:grpSpPr>
          <a:xfrm>
            <a:off x="-3" y="3154316"/>
            <a:ext cx="548640" cy="673461"/>
            <a:chOff x="0" y="0"/>
            <a:chExt cx="548638" cy="673460"/>
          </a:xfrm>
        </p:grpSpPr>
        <p:sp>
          <p:nvSpPr>
            <p:cNvPr id="97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Rectangle 42"/>
          <p:cNvSpPr/>
          <p:nvPr/>
        </p:nvSpPr>
        <p:spPr>
          <a:xfrm>
            <a:off x="426435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1">
            <a:extLst>
              <a:ext uri="{FF2B5EF4-FFF2-40B4-BE49-F238E27FC236}">
                <a16:creationId xmlns:a16="http://schemas.microsoft.com/office/drawing/2014/main" xmlns="" id="{279A72C7-B5D3-214C-AF6B-87763ADB6A2C}"/>
              </a:ext>
            </a:extLst>
          </p:cNvPr>
          <p:cNvSpPr/>
          <p:nvPr/>
        </p:nvSpPr>
        <p:spPr>
          <a:xfrm flipH="1">
            <a:off x="0" y="0"/>
            <a:ext cx="101038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c</a:t>
            </a:r>
            <a:endParaRPr dirty="0"/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xmlns="" id="{94E1E4D6-7547-CA46-97ED-B4E6544BAB1F}"/>
              </a:ext>
            </a:extLst>
          </p:cNvPr>
          <p:cNvSpPr/>
          <p:nvPr/>
        </p:nvSpPr>
        <p:spPr>
          <a:xfrm>
            <a:off x="401752" y="33121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D865EBD-14CF-2E4C-AC38-1D727C1F4AAF}"/>
              </a:ext>
            </a:extLst>
          </p:cNvPr>
          <p:cNvSpPr txBox="1"/>
          <p:nvPr/>
        </p:nvSpPr>
        <p:spPr>
          <a:xfrm>
            <a:off x="1565031" y="3087722"/>
            <a:ext cx="56094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  continuación realiza las actividades de la página 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DCBEBEA-26AA-AC4B-8507-03571ECA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12" y="1308588"/>
            <a:ext cx="5905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2029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Freeform: Shape 10"/>
          <p:cNvSpPr/>
          <p:nvPr/>
        </p:nvSpPr>
        <p:spPr>
          <a:xfrm>
            <a:off x="241299" y="321732"/>
            <a:ext cx="8660122" cy="621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Right Triangle 12"/>
          <p:cNvSpPr/>
          <p:nvPr/>
        </p:nvSpPr>
        <p:spPr>
          <a:xfrm flipH="1">
            <a:off x="6432539" y="3335866"/>
            <a:ext cx="2468881" cy="320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0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5"/>
            <a:ext cx="5241406" cy="4979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Rectangle 31"/>
          <p:cNvSpPr/>
          <p:nvPr/>
        </p:nvSpPr>
        <p:spPr>
          <a:xfrm flipH="1">
            <a:off x="-1" y="0"/>
            <a:ext cx="112074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0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9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-1" y="633"/>
            <a:ext cx="9144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" name="Rectangle 31"/>
          <p:cNvSpPr/>
          <p:nvPr/>
        </p:nvSpPr>
        <p:spPr>
          <a:xfrm flipH="1">
            <a:off x="-26993" y="-391885"/>
            <a:ext cx="1120748" cy="724988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c</a:t>
            </a:r>
            <a:endParaRPr dirty="0"/>
          </a:p>
        </p:txBody>
      </p:sp>
      <p:sp>
        <p:nvSpPr>
          <p:cNvPr id="117" name="Rectangle 33"/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21" name="Group 35"/>
          <p:cNvGrpSpPr/>
          <p:nvPr/>
        </p:nvGrpSpPr>
        <p:grpSpPr>
          <a:xfrm>
            <a:off x="8595358" y="3154316"/>
            <a:ext cx="548639" cy="673461"/>
            <a:chOff x="0" y="0"/>
            <a:chExt cx="548638" cy="673460"/>
          </a:xfrm>
        </p:grpSpPr>
        <p:sp>
          <p:nvSpPr>
            <p:cNvPr id="118" name="Rectangle 36"/>
            <p:cNvSpPr/>
            <p:nvPr/>
          </p:nvSpPr>
          <p:spPr>
            <a:xfrm>
              <a:off x="-1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1"/>
              <a:ext cx="146891" cy="67346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4" name="Imagen 12"/>
          <p:cNvGrpSpPr/>
          <p:nvPr/>
        </p:nvGrpSpPr>
        <p:grpSpPr>
          <a:xfrm>
            <a:off x="5059910" y="2539685"/>
            <a:ext cx="3869280" cy="3869280"/>
            <a:chOff x="0" y="0"/>
            <a:chExt cx="3869278" cy="3869278"/>
          </a:xfrm>
        </p:grpSpPr>
        <p:sp>
          <p:nvSpPr>
            <p:cNvPr id="122" name="Cuadrado"/>
            <p:cNvSpPr/>
            <p:nvPr/>
          </p:nvSpPr>
          <p:spPr>
            <a:xfrm>
              <a:off x="0" y="0"/>
              <a:ext cx="3869279" cy="38692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23" name="image4.png" descr="image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69279" cy="3869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7" name="Llamada rectangular redondeada 11"/>
          <p:cNvGrpSpPr/>
          <p:nvPr/>
        </p:nvGrpSpPr>
        <p:grpSpPr>
          <a:xfrm>
            <a:off x="560373" y="1002936"/>
            <a:ext cx="5786016" cy="4091970"/>
            <a:chOff x="0" y="0"/>
            <a:chExt cx="5786014" cy="4091968"/>
          </a:xfrm>
        </p:grpSpPr>
        <p:sp>
          <p:nvSpPr>
            <p:cNvPr id="125" name="Figura"/>
            <p:cNvSpPr/>
            <p:nvPr/>
          </p:nvSpPr>
          <p:spPr>
            <a:xfrm>
              <a:off x="0" y="0"/>
              <a:ext cx="5786014" cy="409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7690" y="0"/>
                  </a:ln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10985" y="21600"/>
                  </a:ln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172377" y="830270"/>
              <a:ext cx="3186425" cy="2431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sz="2800" b="1" dirty="0">
                  <a:latin typeface="+mj-ea"/>
                </a:rPr>
                <a:t>¿</a:t>
              </a:r>
              <a:r>
                <a:rPr lang="es-ES" sz="2800" b="1" dirty="0">
                  <a:latin typeface="+mj-ea"/>
                </a:rPr>
                <a:t>Qué</a:t>
              </a:r>
              <a:r>
                <a:rPr sz="2800" b="1" dirty="0">
                  <a:latin typeface="+mj-ea"/>
                </a:rPr>
                <a:t> </a:t>
              </a:r>
              <a:r>
                <a:rPr lang="es-ES" sz="2800" b="1" dirty="0">
                  <a:latin typeface="+mj-ea"/>
                </a:rPr>
                <a:t>aprenderemos</a:t>
              </a:r>
              <a:r>
                <a:rPr sz="2800" b="1" dirty="0">
                  <a:latin typeface="+mj-ea"/>
                </a:rPr>
                <a:t>?</a:t>
              </a:r>
              <a:endParaRPr sz="2800" b="1" dirty="0">
                <a:solidFill>
                  <a:srgbClr val="FFFFFF"/>
                </a:solidFill>
                <a:latin typeface="+mj-ea"/>
              </a:endParaRPr>
            </a:p>
            <a:p>
              <a:r>
                <a:rPr lang="es-CL" dirty="0"/>
                <a:t>Relacionar la  acción de  acción de “comparar” para ampliar la comprensión del significado de la resta practicando la empatía en el trato a los demás. </a:t>
              </a:r>
              <a:r>
                <a:rPr lang="es-CL" sz="2400" dirty="0"/>
                <a:t>(OA9)</a:t>
              </a:r>
            </a:p>
          </p:txBody>
        </p:sp>
      </p:grpSp>
      <p:pic>
        <p:nvPicPr>
          <p:cNvPr id="16" name="Imagen 14" descr="Imagen 14">
            <a:extLst>
              <a:ext uri="{FF2B5EF4-FFF2-40B4-BE49-F238E27FC236}">
                <a16:creationId xmlns:a16="http://schemas.microsoft.com/office/drawing/2014/main" xmlns="" id="{5CD8C9EA-D502-D244-8E42-68350176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22" y="145941"/>
            <a:ext cx="6116951" cy="723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n 15" descr="Imagen 15">
            <a:extLst>
              <a:ext uri="{FF2B5EF4-FFF2-40B4-BE49-F238E27FC236}">
                <a16:creationId xmlns:a16="http://schemas.microsoft.com/office/drawing/2014/main" xmlns="" id="{25943806-9ECA-0D43-8772-D0492A751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81" y="65854"/>
            <a:ext cx="1769590" cy="1278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n 16" descr="Imagen de la pantalla de un celular con texto e imagen&#10;&#10;Descripción generada automáticamente con confianza baja">
            <a:hlinkClick r:id="rId5"/>
            <a:extLst>
              <a:ext uri="{FF2B5EF4-FFF2-40B4-BE49-F238E27FC236}">
                <a16:creationId xmlns:a16="http://schemas.microsoft.com/office/drawing/2014/main" xmlns="" id="{78B60D9D-B35E-6E4A-8519-09AF680DFC0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6" y="5487424"/>
            <a:ext cx="853931" cy="8270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E2486A8-C446-6842-9D94-490A0710A1CD}"/>
              </a:ext>
            </a:extLst>
          </p:cNvPr>
          <p:cNvSpPr txBox="1"/>
          <p:nvPr/>
        </p:nvSpPr>
        <p:spPr>
          <a:xfrm>
            <a:off x="1909113" y="5487424"/>
            <a:ext cx="246926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Antes de comenzar revisa el siguientes video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1">
            <a:extLst>
              <a:ext uri="{FF2B5EF4-FFF2-40B4-BE49-F238E27FC236}">
                <a16:creationId xmlns:a16="http://schemas.microsoft.com/office/drawing/2014/main" xmlns="" id="{12255D00-850D-F543-9936-BEE30017604D}"/>
              </a:ext>
            </a:extLst>
          </p:cNvPr>
          <p:cNvSpPr/>
          <p:nvPr/>
        </p:nvSpPr>
        <p:spPr>
          <a:xfrm flipH="1">
            <a:off x="0" y="0"/>
            <a:ext cx="101038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xmlns="" id="{1F3E83A6-C76F-F44B-8473-5F8EFFB59824}"/>
              </a:ext>
            </a:extLst>
          </p:cNvPr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D25AA69-4C1D-7B44-BE09-01191E75F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97" t="7759" r="21296" b="7578"/>
          <a:stretch/>
        </p:blipFill>
        <p:spPr>
          <a:xfrm>
            <a:off x="2637691" y="449035"/>
            <a:ext cx="4507027" cy="62362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CF64EF1-5A35-024B-B1B8-79CB18F42A25}"/>
              </a:ext>
            </a:extLst>
          </p:cNvPr>
          <p:cNvSpPr/>
          <p:nvPr/>
        </p:nvSpPr>
        <p:spPr>
          <a:xfrm>
            <a:off x="680260" y="8355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latin typeface="Calibri" panose="020F0502020204030204" pitchFamily="34" charset="0"/>
              </a:rPr>
              <a:t/>
            </a:r>
            <a:br>
              <a:rPr lang="es-CL" dirty="0">
                <a:latin typeface="Calibri" panose="020F0502020204030204" pitchFamily="34" charset="0"/>
              </a:rPr>
            </a:br>
            <a:endParaRPr lang="es-CL" dirty="0">
              <a:latin typeface="Calibri" panose="020F0502020204030204" pitchFamily="34" charset="0"/>
            </a:endParaRPr>
          </a:p>
          <a:p>
            <a:pPr algn="just"/>
            <a:r>
              <a:rPr lang="es-CL" dirty="0">
                <a:latin typeface="Calibri" panose="020F0502020204030204" pitchFamily="34" charset="0"/>
              </a:rPr>
              <a:t> </a:t>
            </a:r>
            <a:r>
              <a:rPr lang="es-CL" b="1" dirty="0">
                <a:solidFill>
                  <a:srgbClr val="FF696A"/>
                </a:solidFill>
                <a:latin typeface="Calibri" panose="020F0502020204030204" pitchFamily="34" charset="0"/>
              </a:rPr>
              <a:t>¿Cuántos niños más que niñas hay? </a:t>
            </a:r>
            <a:endParaRPr lang="es-CL" dirty="0">
              <a:solidFill>
                <a:srgbClr val="FF696A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197FC12-6F8E-6E4C-91EF-8B9823F04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7" y="1808443"/>
            <a:ext cx="8470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26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1">
            <a:extLst>
              <a:ext uri="{FF2B5EF4-FFF2-40B4-BE49-F238E27FC236}">
                <a16:creationId xmlns:a16="http://schemas.microsoft.com/office/drawing/2014/main" xmlns="" id="{12255D00-850D-F543-9936-BEE30017604D}"/>
              </a:ext>
            </a:extLst>
          </p:cNvPr>
          <p:cNvSpPr/>
          <p:nvPr/>
        </p:nvSpPr>
        <p:spPr>
          <a:xfrm flipH="1">
            <a:off x="0" y="0"/>
            <a:ext cx="101038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xmlns="" id="{1F3E83A6-C76F-F44B-8473-5F8EFFB59824}"/>
              </a:ext>
            </a:extLst>
          </p:cNvPr>
          <p:cNvSpPr/>
          <p:nvPr/>
        </p:nvSpPr>
        <p:spPr>
          <a:xfrm>
            <a:off x="505193" y="420460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F00A85B-4F6E-FE40-B47D-A9A3527A6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38" y="790820"/>
            <a:ext cx="82804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39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>
            <a:extLst>
              <a:ext uri="{FF2B5EF4-FFF2-40B4-BE49-F238E27FC236}">
                <a16:creationId xmlns:a16="http://schemas.microsoft.com/office/drawing/2014/main" xmlns="" id="{4E848DED-E755-E14F-9B07-54557D129389}"/>
              </a:ext>
            </a:extLst>
          </p:cNvPr>
          <p:cNvSpPr/>
          <p:nvPr/>
        </p:nvSpPr>
        <p:spPr>
          <a:xfrm flipH="1">
            <a:off x="0" y="0"/>
            <a:ext cx="101038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xmlns="" id="{3147F134-D3FB-3049-8679-EADCB31AF2E7}"/>
              </a:ext>
            </a:extLst>
          </p:cNvPr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81D85FA-3A29-784F-A088-A264402C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93" y="1001346"/>
            <a:ext cx="83185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718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>
            <a:extLst>
              <a:ext uri="{FF2B5EF4-FFF2-40B4-BE49-F238E27FC236}">
                <a16:creationId xmlns:a16="http://schemas.microsoft.com/office/drawing/2014/main" xmlns="" id="{4E848DED-E755-E14F-9B07-54557D129389}"/>
              </a:ext>
            </a:extLst>
          </p:cNvPr>
          <p:cNvSpPr/>
          <p:nvPr/>
        </p:nvSpPr>
        <p:spPr>
          <a:xfrm flipH="1">
            <a:off x="0" y="0"/>
            <a:ext cx="101038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xmlns="" id="{3147F134-D3FB-3049-8679-EADCB31AF2E7}"/>
              </a:ext>
            </a:extLst>
          </p:cNvPr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8244AB6-222B-CB47-8E04-1D218ED0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70" y="771780"/>
            <a:ext cx="8133613" cy="43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654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1">
            <a:extLst>
              <a:ext uri="{FF2B5EF4-FFF2-40B4-BE49-F238E27FC236}">
                <a16:creationId xmlns:a16="http://schemas.microsoft.com/office/drawing/2014/main" xmlns="" id="{B0DA19E4-8772-B540-8E71-4D934F9C6402}"/>
              </a:ext>
            </a:extLst>
          </p:cNvPr>
          <p:cNvSpPr/>
          <p:nvPr/>
        </p:nvSpPr>
        <p:spPr>
          <a:xfrm flipH="1">
            <a:off x="-44107" y="-28097"/>
            <a:ext cx="101038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c</a:t>
            </a:r>
            <a:endParaRPr dirty="0"/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xmlns="" id="{AA80815C-E7A6-DB40-A7F1-22C36A5761DE}"/>
              </a:ext>
            </a:extLst>
          </p:cNvPr>
          <p:cNvSpPr/>
          <p:nvPr/>
        </p:nvSpPr>
        <p:spPr>
          <a:xfrm>
            <a:off x="372617" y="391885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F1990E5-1FEF-1041-8693-6D8D1224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96" y="589287"/>
            <a:ext cx="8479003" cy="52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346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1">
            <a:extLst>
              <a:ext uri="{FF2B5EF4-FFF2-40B4-BE49-F238E27FC236}">
                <a16:creationId xmlns:a16="http://schemas.microsoft.com/office/drawing/2014/main" xmlns="" id="{28DCB76C-7164-4A4E-82B0-68C0F945B561}"/>
              </a:ext>
            </a:extLst>
          </p:cNvPr>
          <p:cNvSpPr/>
          <p:nvPr/>
        </p:nvSpPr>
        <p:spPr>
          <a:xfrm flipH="1">
            <a:off x="11595" y="0"/>
            <a:ext cx="101038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dirty="0"/>
              <a:t>c</a:t>
            </a:r>
            <a:endParaRPr dirty="0"/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xmlns="" id="{6354AEA5-DBAD-904F-8FC2-B5589B2B56BE}"/>
              </a:ext>
            </a:extLst>
          </p:cNvPr>
          <p:cNvSpPr/>
          <p:nvPr/>
        </p:nvSpPr>
        <p:spPr>
          <a:xfrm>
            <a:off x="401752" y="331212"/>
            <a:ext cx="4507026" cy="60170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67ADA07-4C33-6A49-9F3B-839A8AE9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52" y="331212"/>
            <a:ext cx="6825525" cy="6095817"/>
          </a:xfrm>
          <a:prstGeom prst="rect">
            <a:avLst/>
          </a:prstGeom>
        </p:spPr>
      </p:pic>
      <p:pic>
        <p:nvPicPr>
          <p:cNvPr id="8" name="Imagen 7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xmlns="" id="{65CA053E-778C-CD4D-A39F-16C6D7782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92" y="0"/>
            <a:ext cx="2162908" cy="1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693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44</Words>
  <Application>Microsoft Office PowerPoint</Application>
  <PresentationFormat>Presentación en pantalla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Abadi MT Condensed Light</vt:lpstr>
      <vt:lpstr>Arial</vt:lpstr>
      <vt:lpstr>Calibri</vt:lpstr>
      <vt:lpstr>Calibri Light</vt:lpstr>
      <vt:lpstr>Tema de Office</vt:lpstr>
      <vt:lpstr>Matemáticas 1º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</dc:title>
  <cp:lastModifiedBy>HP</cp:lastModifiedBy>
  <cp:revision>34</cp:revision>
  <cp:lastPrinted>2020-10-13T14:07:39Z</cp:lastPrinted>
  <dcterms:modified xsi:type="dcterms:W3CDTF">2020-10-13T14:07:43Z</dcterms:modified>
</cp:coreProperties>
</file>