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0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/>
    <p:restoredTop sz="94753"/>
  </p:normalViewPr>
  <p:slideViewPr>
    <p:cSldViewPr snapToGrid="0" snapToObjects="1">
      <p:cViewPr varScale="1">
        <p:scale>
          <a:sx n="108" d="100"/>
          <a:sy n="108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1º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Co Docente: María José Guerrero</a:t>
            </a:r>
          </a:p>
          <a:p>
            <a:pPr algn="l">
              <a:defRPr sz="1700"/>
            </a:pPr>
            <a:r>
              <a:t>Apoyo: Soledad Campos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5E9E26-F7D5-2048-9E95-62E2E16C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5" y="1295400"/>
            <a:ext cx="789229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76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73449" y="108808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401752" y="14577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2376CC-AD52-1A44-829F-66F72BE167DC}"/>
              </a:ext>
            </a:extLst>
          </p:cNvPr>
          <p:cNvSpPr txBox="1"/>
          <p:nvPr/>
        </p:nvSpPr>
        <p:spPr>
          <a:xfrm>
            <a:off x="1238074" y="557618"/>
            <a:ext cx="20383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Restemos…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FE2F40-47C3-9741-A355-51F8CA37EFB2}"/>
              </a:ext>
            </a:extLst>
          </p:cNvPr>
          <p:cNvSpPr txBox="1"/>
          <p:nvPr/>
        </p:nvSpPr>
        <p:spPr>
          <a:xfrm>
            <a:off x="1120746" y="3275883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 – 2 =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0DE1CA-5A9E-EF41-808A-E580FA32B94E}"/>
              </a:ext>
            </a:extLst>
          </p:cNvPr>
          <p:cNvSpPr txBox="1"/>
          <p:nvPr/>
        </p:nvSpPr>
        <p:spPr>
          <a:xfrm>
            <a:off x="1113363" y="4071449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800" dirty="0"/>
              <a:t>4</a:t>
            </a: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3 =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EA2863-3A0B-CC40-AA88-E53B89736E4F}"/>
              </a:ext>
            </a:extLst>
          </p:cNvPr>
          <p:cNvSpPr txBox="1"/>
          <p:nvPr/>
        </p:nvSpPr>
        <p:spPr>
          <a:xfrm>
            <a:off x="1120747" y="2503261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 – 1 =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DD1AAE-821F-7E4D-8D99-CE6D88D1FEC7}"/>
              </a:ext>
            </a:extLst>
          </p:cNvPr>
          <p:cNvSpPr txBox="1"/>
          <p:nvPr/>
        </p:nvSpPr>
        <p:spPr>
          <a:xfrm>
            <a:off x="5001601" y="2603194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 – 2 =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692D0A-B139-0B48-99AB-2F039F612603}"/>
              </a:ext>
            </a:extLst>
          </p:cNvPr>
          <p:cNvSpPr txBox="1"/>
          <p:nvPr/>
        </p:nvSpPr>
        <p:spPr>
          <a:xfrm>
            <a:off x="5001602" y="3328647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800" dirty="0"/>
              <a:t>8</a:t>
            </a: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3 =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8178699-3AF4-1446-91C8-46C524B0D6CE}"/>
              </a:ext>
            </a:extLst>
          </p:cNvPr>
          <p:cNvSpPr txBox="1"/>
          <p:nvPr/>
        </p:nvSpPr>
        <p:spPr>
          <a:xfrm>
            <a:off x="5036215" y="4119975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 – 4 =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DA67F7-078A-6D41-815A-F5445EF9091C}"/>
              </a:ext>
            </a:extLst>
          </p:cNvPr>
          <p:cNvSpPr txBox="1"/>
          <p:nvPr/>
        </p:nvSpPr>
        <p:spPr>
          <a:xfrm>
            <a:off x="1113362" y="1837536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800" dirty="0"/>
              <a:t>9</a:t>
            </a: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5 =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D6D1E5-DDAF-1F4A-8217-B6B6B8580BF1}"/>
              </a:ext>
            </a:extLst>
          </p:cNvPr>
          <p:cNvSpPr txBox="1"/>
          <p:nvPr/>
        </p:nvSpPr>
        <p:spPr>
          <a:xfrm>
            <a:off x="5001603" y="1829857"/>
            <a:ext cx="11439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 – 2 = </a:t>
            </a:r>
          </a:p>
        </p:txBody>
      </p:sp>
      <p:pic>
        <p:nvPicPr>
          <p:cNvPr id="7" name="Imagen 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6496AD88-FC03-D647-812E-4E3BF11D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92" y="62957"/>
            <a:ext cx="2660149" cy="14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30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4" name="Imagen 12"/>
          <p:cNvGrpSpPr/>
          <p:nvPr/>
        </p:nvGrpSpPr>
        <p:grpSpPr>
          <a:xfrm>
            <a:off x="5059910" y="2539685"/>
            <a:ext cx="3869280" cy="3869280"/>
            <a:chOff x="0" y="0"/>
            <a:chExt cx="3869278" cy="3869278"/>
          </a:xfrm>
        </p:grpSpPr>
        <p:sp>
          <p:nvSpPr>
            <p:cNvPr id="122" name="Cuadrado"/>
            <p:cNvSpPr/>
            <p:nvPr/>
          </p:nvSpPr>
          <p:spPr>
            <a:xfrm>
              <a:off x="0" y="0"/>
              <a:ext cx="3869279" cy="38692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3" name="image4.png" descr="image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9279" cy="3869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7" name="Llamada rectangular redondeada 11"/>
          <p:cNvGrpSpPr/>
          <p:nvPr/>
        </p:nvGrpSpPr>
        <p:grpSpPr>
          <a:xfrm>
            <a:off x="560373" y="1002936"/>
            <a:ext cx="5786016" cy="4091970"/>
            <a:chOff x="0" y="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0" y="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645604"/>
              <a:ext cx="3186425" cy="2800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sz="2800" b="1" dirty="0">
                <a:solidFill>
                  <a:srgbClr val="FFFFFF"/>
                </a:solidFill>
                <a:latin typeface="+mj-ea"/>
              </a:endParaRPr>
            </a:p>
            <a:p>
              <a:pPr algn="just"/>
              <a:r>
                <a:rPr lang="es-CL" sz="2400" dirty="0"/>
                <a:t>Reconocer la sustracción como la acción de “quitar” en distintas situaciones cotidianas. (OA9)</a:t>
              </a:r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72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1769590" cy="1278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858D27-65E9-8846-AD36-E59BB693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1" y="3158806"/>
            <a:ext cx="4356100" cy="2908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DAAF2E-0D78-5B47-8819-4D832320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91" y="697155"/>
            <a:ext cx="2666835" cy="20539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87EDA7-5B00-1248-8ECA-C8A4F6C82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43" y="1772739"/>
            <a:ext cx="3432630" cy="2173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2C708C-3737-CD4F-A382-2E8BF5328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475" y="4342438"/>
            <a:ext cx="1866900" cy="1854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EEC161-2E62-F44A-A98F-4FC6C96A4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926" y="4336088"/>
            <a:ext cx="1866900" cy="18669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1138C4-3E85-1B49-B202-0B7EE7E324C7}"/>
              </a:ext>
            </a:extLst>
          </p:cNvPr>
          <p:cNvSpPr txBox="1"/>
          <p:nvPr/>
        </p:nvSpPr>
        <p:spPr>
          <a:xfrm>
            <a:off x="1799092" y="205952"/>
            <a:ext cx="43018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</a:t>
            </a:r>
            <a:r>
              <a:rPr kumimoji="0" lang="es-CL" sz="32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Alguna vez lo has visto? </a:t>
            </a:r>
            <a:endParaRPr kumimoji="0" lang="es-CL" sz="28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F5ED9D-380D-EB44-8B2A-6CFDB88F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2" y="410511"/>
            <a:ext cx="4011627" cy="2389439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324B3D1-95FB-6C4C-A706-858451808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95" y="3235321"/>
            <a:ext cx="939800" cy="1219200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C8F016-9B12-3249-BA48-49086C7F9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57" y="3192490"/>
            <a:ext cx="1117600" cy="1219200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862B8B1-76B1-9340-B81D-518939394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75" y="3004509"/>
            <a:ext cx="762000" cy="1295400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3FEB013-29D1-7F48-B52F-0F3D669DF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8" y="3068009"/>
            <a:ext cx="939800" cy="1231900"/>
          </a:xfrm>
          <a:prstGeom prst="rect">
            <a:avLst/>
          </a:prstGeom>
        </p:spPr>
      </p:pic>
      <p:pic>
        <p:nvPicPr>
          <p:cNvPr id="18" name="Imagen 17" descr="Un dibujo de un perro&#10;&#10;Descripción generada automáticamente">
            <a:extLst>
              <a:ext uri="{FF2B5EF4-FFF2-40B4-BE49-F238E27FC236}">
                <a16:creationId xmlns:a16="http://schemas.microsoft.com/office/drawing/2014/main" id="{A4770CEB-8CC2-F54A-B39A-54D9BE34D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31" y="2931182"/>
            <a:ext cx="848193" cy="12319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6B53E92-4E15-B844-919B-04AEB7C85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25" y="2954393"/>
            <a:ext cx="1041400" cy="1181100"/>
          </a:xfrm>
          <a:prstGeom prst="rect">
            <a:avLst/>
          </a:prstGeom>
        </p:spPr>
      </p:pic>
      <p:pic>
        <p:nvPicPr>
          <p:cNvPr id="22" name="Imagen 2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FE6843F-7E88-C44E-BCF7-3751712B8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5536" y="3379020"/>
            <a:ext cx="784627" cy="1156029"/>
          </a:xfrm>
          <a:prstGeom prst="rect">
            <a:avLst/>
          </a:prstGeom>
        </p:spPr>
      </p:pic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F101754-3CA6-B84B-A31B-D865BF8806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2" y="3547132"/>
            <a:ext cx="907297" cy="1022013"/>
          </a:xfrm>
          <a:prstGeom prst="rect">
            <a:avLst/>
          </a:prstGeom>
        </p:spPr>
      </p:pic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2366501-3946-9844-9D34-635EF8D39E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71" y="3721894"/>
            <a:ext cx="834910" cy="1156029"/>
          </a:xfrm>
          <a:prstGeom prst="rect">
            <a:avLst/>
          </a:prstGeom>
        </p:spPr>
      </p:pic>
      <p:pic>
        <p:nvPicPr>
          <p:cNvPr id="28" name="Imagen 27" descr="Imagen que contiene dibujo, reloj, cuarto, firmar&#10;&#10;Descripción generada automáticamente">
            <a:extLst>
              <a:ext uri="{FF2B5EF4-FFF2-40B4-BE49-F238E27FC236}">
                <a16:creationId xmlns:a16="http://schemas.microsoft.com/office/drawing/2014/main" id="{55B41B33-13CF-8649-B1AC-32576AE8A3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02" y="185323"/>
            <a:ext cx="1878527" cy="233118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0FEE6EA-7434-5243-A636-8BDAF214D7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0293" y="5067546"/>
            <a:ext cx="5392642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68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9" name="Imagen 8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C8EF1C24-F60A-364A-8766-BF9D7D1C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1" y="1370049"/>
            <a:ext cx="6540519" cy="39639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4D3F9C-5288-BC4D-B069-BF91463A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58" y="5396362"/>
            <a:ext cx="5392642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8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9904C8-00F2-8942-A513-0E7D073C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7" y="1343891"/>
            <a:ext cx="7499195" cy="40286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B0636C-BE3B-EF4E-BC45-8A7BF3A9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70" y="5499779"/>
            <a:ext cx="5887002" cy="6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273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0" y="39909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6C6E4996-B745-D842-BEE8-2B51AD0B67BB}"/>
              </a:ext>
            </a:extLst>
          </p:cNvPr>
          <p:cNvSpPr/>
          <p:nvPr/>
        </p:nvSpPr>
        <p:spPr>
          <a:xfrm>
            <a:off x="343585" y="234578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13B652-2EF9-C848-97BE-1A5100B0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" y="370467"/>
            <a:ext cx="7074197" cy="57923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3DCDEA-0D59-8141-9153-B57B2718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74" y="6314015"/>
            <a:ext cx="6431651" cy="7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11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9"/>
          <p:cNvSpPr/>
          <p:nvPr/>
        </p:nvSpPr>
        <p:spPr>
          <a:xfrm>
            <a:off x="-3" y="62362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Alguna </a:t>
            </a:r>
            <a:endParaRPr dirty="0"/>
          </a:p>
        </p:txBody>
      </p:sp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3" name="Imagen 2" descr="Imagen que contiene gato, cuarto&#10;&#10;Descripción generada automáticamente">
            <a:extLst>
              <a:ext uri="{FF2B5EF4-FFF2-40B4-BE49-F238E27FC236}">
                <a16:creationId xmlns:a16="http://schemas.microsoft.com/office/drawing/2014/main" id="{C97315D9-2D07-D545-8241-2A1EF702C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6" y="1104900"/>
            <a:ext cx="7290308" cy="4838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70F659-E0E3-8E49-A495-EBFCFCCC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344" y="4810125"/>
            <a:ext cx="4814903" cy="5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32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87</Words>
  <Application>Microsoft Office PowerPoint</Application>
  <PresentationFormat>Presentación en pantalla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Abadi MT Condensed Light</vt:lpstr>
      <vt:lpstr>Arial</vt:lpstr>
      <vt:lpstr>Calibri</vt:lpstr>
      <vt:lpstr>Calibri Light</vt:lpstr>
      <vt:lpstr>Tema de Office</vt:lpstr>
      <vt:lpstr>Matemáticas 1º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Jorge y Brenda</cp:lastModifiedBy>
  <cp:revision>14</cp:revision>
  <dcterms:modified xsi:type="dcterms:W3CDTF">2020-09-25T16:34:09Z</dcterms:modified>
</cp:coreProperties>
</file>