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10242" name="Picture 2" descr="Máquinas Mortales' convierte a los Minions en dioses - Minions">
            <a:extLst>
              <a:ext uri="{FF2B5EF4-FFF2-40B4-BE49-F238E27FC236}">
                <a16:creationId xmlns:a16="http://schemas.microsoft.com/office/drawing/2014/main" id="{8B085AD3-71ED-4F18-AE44-33EF2D18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55386"/>
            <a:ext cx="5143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EEE3F16C-6A72-4AA3-BBF9-86DCC17F0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445C79BE-CD23-4025-BF17-20AD35B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-6461" y="39703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74DDCFE-E800-444F-BB6C-F74C6B0BB594}"/>
              </a:ext>
            </a:extLst>
          </p:cNvPr>
          <p:cNvSpPr/>
          <p:nvPr/>
        </p:nvSpPr>
        <p:spPr>
          <a:xfrm>
            <a:off x="2067339" y="351156"/>
            <a:ext cx="7633252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Leamos palabras que se escriben con ll y unamos al dibujo.</a:t>
            </a:r>
          </a:p>
        </p:txBody>
      </p:sp>
      <p:pic>
        <p:nvPicPr>
          <p:cNvPr id="4100" name="Picture 4" descr="Actividad de Palabras con ll">
            <a:extLst>
              <a:ext uri="{FF2B5EF4-FFF2-40B4-BE49-F238E27FC236}">
                <a16:creationId xmlns:a16="http://schemas.microsoft.com/office/drawing/2014/main" id="{302AFA30-15F5-4C57-B3E0-C0AAC6F58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/>
          <a:stretch/>
        </p:blipFill>
        <p:spPr bwMode="auto">
          <a:xfrm>
            <a:off x="1398104" y="1080079"/>
            <a:ext cx="8971721" cy="56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178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5FF1A5-169F-47A5-9C1F-B7501A14C5C7}"/>
              </a:ext>
            </a:extLst>
          </p:cNvPr>
          <p:cNvSpPr/>
          <p:nvPr/>
        </p:nvSpPr>
        <p:spPr>
          <a:xfrm>
            <a:off x="1337481" y="111272"/>
            <a:ext cx="8895133" cy="5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ELIGE 3 DIBUJOS Y ESCRIBE SUS NOMBRES EN EL CUADERNO.</a:t>
            </a:r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2" name="Picture 2" descr="Con las fichas para aprender a leer el abecedario los niños podrán aprender  las letras del ab… | Letras del abecedario, Aprender las letras, Palabras  del abecedario">
            <a:extLst>
              <a:ext uri="{FF2B5EF4-FFF2-40B4-BE49-F238E27FC236}">
                <a16:creationId xmlns:a16="http://schemas.microsoft.com/office/drawing/2014/main" id="{D9516603-C0A7-4341-96E5-0E38BA48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1" y="1047750"/>
            <a:ext cx="9717206" cy="57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727AA8-B35A-4C20-8EB0-9A76D64C53DE}"/>
              </a:ext>
            </a:extLst>
          </p:cNvPr>
          <p:cNvSpPr/>
          <p:nvPr/>
        </p:nvSpPr>
        <p:spPr>
          <a:xfrm>
            <a:off x="4430930" y="292280"/>
            <a:ext cx="3136061" cy="77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Leamos y juguemos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0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Imágenes con la letra ll - Imagui">
            <a:extLst>
              <a:ext uri="{FF2B5EF4-FFF2-40B4-BE49-F238E27FC236}">
                <a16:creationId xmlns:a16="http://schemas.microsoft.com/office/drawing/2014/main" id="{2E3568C5-FC29-4561-AD11-29C225290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3" b="4262"/>
          <a:stretch/>
        </p:blipFill>
        <p:spPr bwMode="auto">
          <a:xfrm>
            <a:off x="1212409" y="1318957"/>
            <a:ext cx="9968020" cy="42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91329-ED63-4B01-B35A-7FC4CD19E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3903" y="1577765"/>
            <a:ext cx="2861411" cy="964488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AE08561-C3A3-4131-A2C0-E35427842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81B087-9164-42D0-BD50-82C8AB0CAFA1}"/>
              </a:ext>
            </a:extLst>
          </p:cNvPr>
          <p:cNvSpPr/>
          <p:nvPr/>
        </p:nvSpPr>
        <p:spPr>
          <a:xfrm>
            <a:off x="1561708" y="728870"/>
            <a:ext cx="2493457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TICKET DE SALIDA</a:t>
            </a:r>
          </a:p>
        </p:txBody>
      </p:sp>
      <p:pic>
        <p:nvPicPr>
          <p:cNvPr id="7170" name="Picture 2" descr="Pin en tarea">
            <a:extLst>
              <a:ext uri="{FF2B5EF4-FFF2-40B4-BE49-F238E27FC236}">
                <a16:creationId xmlns:a16="http://schemas.microsoft.com/office/drawing/2014/main" id="{DF1A56A0-14C3-4F03-9A3B-147420BF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74" y="3697356"/>
            <a:ext cx="2162175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4C95B085-8346-4476-B803-1B8952FD21FD}"/>
              </a:ext>
            </a:extLst>
          </p:cNvPr>
          <p:cNvSpPr/>
          <p:nvPr/>
        </p:nvSpPr>
        <p:spPr>
          <a:xfrm>
            <a:off x="8878957" y="940904"/>
            <a:ext cx="2902226" cy="2219740"/>
          </a:xfrm>
          <a:prstGeom prst="wedgeEllipseCallout">
            <a:avLst>
              <a:gd name="adj1" fmla="val -3481"/>
              <a:gd name="adj2" fmla="val 63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¿CUÁL DE ESTOS DIBUJOS SE ESCRIBE CON LL?</a:t>
            </a:r>
          </a:p>
        </p:txBody>
      </p:sp>
      <p:pic>
        <p:nvPicPr>
          <p:cNvPr id="7172" name="Picture 4" descr="Resultado de imagen para animales bebes animados ñandu | Animales bebes  animados, Animales animados, Animales de tela">
            <a:extLst>
              <a:ext uri="{FF2B5EF4-FFF2-40B4-BE49-F238E27FC236}">
                <a16:creationId xmlns:a16="http://schemas.microsoft.com/office/drawing/2014/main" id="{0C0E83D8-C884-4E77-9EE3-4934946D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54" y="2175938"/>
            <a:ext cx="2058009" cy="20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0 mejores imágenes de MOLDES DE HOJA DE PIÑA | dibujo de piña, piña,  disenos de unas">
            <a:extLst>
              <a:ext uri="{FF2B5EF4-FFF2-40B4-BE49-F238E27FC236}">
                <a16:creationId xmlns:a16="http://schemas.microsoft.com/office/drawing/2014/main" id="{2312D861-1F89-4497-8D26-6996B04B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5" y="2050773"/>
            <a:ext cx="2219741" cy="22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ᐈ Lluvia imágenes de stock, dibujos dibujos animados lluvia | descargar en  Depositphotos®">
            <a:extLst>
              <a:ext uri="{FF2B5EF4-FFF2-40B4-BE49-F238E27FC236}">
                <a16:creationId xmlns:a16="http://schemas.microsoft.com/office/drawing/2014/main" id="{B045CFF5-D636-46AB-A14D-FE36C215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13" y="2131117"/>
            <a:ext cx="2526196" cy="25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B29C5F8-CD2B-4A6A-970A-279E7CD08DAA}"/>
              </a:ext>
            </a:extLst>
          </p:cNvPr>
          <p:cNvSpPr/>
          <p:nvPr/>
        </p:nvSpPr>
        <p:spPr>
          <a:xfrm>
            <a:off x="1895061" y="4565374"/>
            <a:ext cx="10336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BCD62B-36B2-462E-B58C-EF2982B0EFFC}"/>
              </a:ext>
            </a:extLst>
          </p:cNvPr>
          <p:cNvSpPr/>
          <p:nvPr/>
        </p:nvSpPr>
        <p:spPr>
          <a:xfrm>
            <a:off x="4548419" y="4564618"/>
            <a:ext cx="10336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230F48-FD7B-474B-82BE-6C7772DCFC0E}"/>
              </a:ext>
            </a:extLst>
          </p:cNvPr>
          <p:cNvSpPr/>
          <p:nvPr/>
        </p:nvSpPr>
        <p:spPr>
          <a:xfrm>
            <a:off x="7139282" y="4657313"/>
            <a:ext cx="10336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8744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Minions Love GIF - Minions Minion Love - Descubre &amp; Comparte GIFs">
            <a:extLst>
              <a:ext uri="{FF2B5EF4-FFF2-40B4-BE49-F238E27FC236}">
                <a16:creationId xmlns:a16="http://schemas.microsoft.com/office/drawing/2014/main" id="{5E356692-A23A-4C00-AF40-03D077279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09" y="3386662"/>
            <a:ext cx="23398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Viernes 27 de noviembre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</a:t>
            </a:r>
            <a:r>
              <a:rPr lang="es-ES" sz="3200" b="1" dirty="0"/>
              <a:t> </a:t>
            </a:r>
            <a:r>
              <a:rPr lang="es-CL" sz="3200" dirty="0"/>
              <a:t>Reconocer consonante LL y sus sonidos silábicos, leyendo el fonema y realizando grafemas observando MODELAMIENTO y Desarrollando Guía, valorando expresiones de cariño.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la letra  ll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 descr="Ojo Femenino Humano De Dibujos Animados Con Ilustración De Vector De  Pestañas Ilustraciones Vectoriales, Clip Art Vectorizado Libre De Derechos.  Image 74741034.">
            <a:extLst>
              <a:ext uri="{FF2B5EF4-FFF2-40B4-BE49-F238E27FC236}">
                <a16:creationId xmlns:a16="http://schemas.microsoft.com/office/drawing/2014/main" id="{2E5AB71D-68A8-4C83-9DD0-F8B3F5A4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2512"/>
          <a:stretch/>
        </p:blipFill>
        <p:spPr bwMode="auto">
          <a:xfrm>
            <a:off x="9306339" y="1106557"/>
            <a:ext cx="2885661" cy="15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ápiz verde Gratis Dibujos Animados Imágene｜Illustoon ES">
            <a:extLst>
              <a:ext uri="{FF2B5EF4-FFF2-40B4-BE49-F238E27FC236}">
                <a16:creationId xmlns:a16="http://schemas.microsoft.com/office/drawing/2014/main" id="{919147DE-2355-4B4F-A686-B9C03EA1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39" y="3359391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05" r="7063" b="3"/>
          <a:stretch>
            <a:fillRect/>
          </a:stretch>
        </p:blipFill>
        <p:spPr>
          <a:xfrm>
            <a:off x="465171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Picture 8" descr="Llaves GIFs - Get the best GIF on GIPHY">
            <a:extLst>
              <a:ext uri="{FF2B5EF4-FFF2-40B4-BE49-F238E27FC236}">
                <a16:creationId xmlns:a16="http://schemas.microsoft.com/office/drawing/2014/main" id="{D9E338C9-74DA-46FD-966C-1D60F3D7F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1" y="2262712"/>
            <a:ext cx="2287472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ligrafía 1º Básico Segundo Semestre">
            <a:extLst>
              <a:ext uri="{FF2B5EF4-FFF2-40B4-BE49-F238E27FC236}">
                <a16:creationId xmlns:a16="http://schemas.microsoft.com/office/drawing/2014/main" id="{8EA904E6-F19E-4F2C-83B8-3FD74DB84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61728" b="58841"/>
          <a:stretch/>
        </p:blipFill>
        <p:spPr bwMode="auto">
          <a:xfrm>
            <a:off x="2637183" y="777804"/>
            <a:ext cx="6528087" cy="47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9984" y="275404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1664FB5-0279-4FA6-A37D-EDE3B85F79EB}"/>
              </a:ext>
            </a:extLst>
          </p:cNvPr>
          <p:cNvSpPr/>
          <p:nvPr/>
        </p:nvSpPr>
        <p:spPr>
          <a:xfrm>
            <a:off x="2340781" y="290357"/>
            <a:ext cx="8282609" cy="6758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CUANDO JUNTAMOS LA LETRA ll CON UNA VOCAL FORMAMOS SÍLABAS</a:t>
            </a:r>
          </a:p>
        </p:txBody>
      </p:sp>
      <p:pic>
        <p:nvPicPr>
          <p:cNvPr id="2050" name="Picture 2" descr="LLE -">
            <a:extLst>
              <a:ext uri="{FF2B5EF4-FFF2-40B4-BE49-F238E27FC236}">
                <a16:creationId xmlns:a16="http://schemas.microsoft.com/office/drawing/2014/main" id="{89943A58-C60C-408F-B710-89986142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1179702"/>
            <a:ext cx="9802976" cy="53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90F5D2-1280-4271-B2EF-1E49E794CA2C}"/>
              </a:ext>
            </a:extLst>
          </p:cNvPr>
          <p:cNvSpPr/>
          <p:nvPr/>
        </p:nvSpPr>
        <p:spPr>
          <a:xfrm>
            <a:off x="1457739" y="488336"/>
            <a:ext cx="92765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ALGUNOS DE ESTOS DIBUJOS TIENEN SÍLABAS </a:t>
            </a:r>
            <a:r>
              <a:rPr lang="es-CL" dirty="0" err="1">
                <a:solidFill>
                  <a:schemeClr val="tx1"/>
                </a:solidFill>
              </a:rPr>
              <a:t>llA</a:t>
            </a:r>
            <a:r>
              <a:rPr lang="es-CL" dirty="0">
                <a:solidFill>
                  <a:schemeClr val="tx1"/>
                </a:solidFill>
              </a:rPr>
              <a:t>, </a:t>
            </a:r>
            <a:r>
              <a:rPr lang="es-CL" dirty="0" err="1">
                <a:solidFill>
                  <a:schemeClr val="tx1"/>
                </a:solidFill>
              </a:rPr>
              <a:t>llE</a:t>
            </a:r>
            <a:r>
              <a:rPr lang="es-CL" dirty="0">
                <a:solidFill>
                  <a:schemeClr val="tx1"/>
                </a:solidFill>
              </a:rPr>
              <a:t>, </a:t>
            </a:r>
            <a:r>
              <a:rPr lang="es-CL" dirty="0" err="1">
                <a:solidFill>
                  <a:schemeClr val="tx1"/>
                </a:solidFill>
              </a:rPr>
              <a:t>llI</a:t>
            </a:r>
            <a:r>
              <a:rPr lang="es-CL" dirty="0">
                <a:solidFill>
                  <a:schemeClr val="tx1"/>
                </a:solidFill>
              </a:rPr>
              <a:t>, </a:t>
            </a:r>
            <a:r>
              <a:rPr lang="es-CL" dirty="0" err="1">
                <a:solidFill>
                  <a:schemeClr val="tx1"/>
                </a:solidFill>
              </a:rPr>
              <a:t>llO</a:t>
            </a:r>
            <a:r>
              <a:rPr lang="es-CL" dirty="0">
                <a:solidFill>
                  <a:schemeClr val="tx1"/>
                </a:solidFill>
              </a:rPr>
              <a:t>, </a:t>
            </a:r>
            <a:r>
              <a:rPr lang="es-CL" dirty="0" err="1">
                <a:solidFill>
                  <a:schemeClr val="tx1"/>
                </a:solidFill>
              </a:rPr>
              <a:t>llU</a:t>
            </a:r>
            <a:r>
              <a:rPr lang="es-CL" dirty="0">
                <a:solidFill>
                  <a:schemeClr val="tx1"/>
                </a:solidFill>
              </a:rPr>
              <a:t> EN SU ESCRITURA.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¿SABES CUALES SON?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Lecto-escritura “método Boo” letra LL - Material de Aprendizaje">
            <a:extLst>
              <a:ext uri="{FF2B5EF4-FFF2-40B4-BE49-F238E27FC236}">
                <a16:creationId xmlns:a16="http://schemas.microsoft.com/office/drawing/2014/main" id="{C906EBB9-56E7-4B2E-BE73-C737DD5DA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4" t="16225" r="5764" b="3815"/>
          <a:stretch/>
        </p:blipFill>
        <p:spPr bwMode="auto">
          <a:xfrm>
            <a:off x="1669774" y="1258957"/>
            <a:ext cx="8960126" cy="55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287</TotalTime>
  <Words>135</Words>
  <Application>Microsoft Office PowerPoint</Application>
  <PresentationFormat>Panorámica</PresentationFormat>
  <Paragraphs>19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Centaur</vt:lpstr>
      <vt:lpstr>Century Gothic</vt:lpstr>
      <vt:lpstr>Garamond</vt:lpstr>
      <vt:lpstr>Savon</vt:lpstr>
      <vt:lpstr>Bienvenidos</vt:lpstr>
      <vt:lpstr>Viernes 27 de noviembre</vt:lpstr>
      <vt:lpstr>Objetivo: Reconocer consonante LL y sus sonidos silábicos, leyendo el fonema y realizando grafemas observando MODELAMIENTO y Desarrollando Guía, valorando expresiones de cariño.</vt:lpstr>
      <vt:lpstr>Habilidad: RECONOCER.  Examinar con cuidado y atención.</vt:lpstr>
      <vt:lpstr>Presentación de PowerPoint</vt:lpstr>
      <vt:lpstr>Hoy aprenderemos la letra  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Nos vemos pronto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maria jose guerrero retamales</cp:lastModifiedBy>
  <cp:revision>31</cp:revision>
  <dcterms:created xsi:type="dcterms:W3CDTF">2020-09-09T20:08:10Z</dcterms:created>
  <dcterms:modified xsi:type="dcterms:W3CDTF">2020-11-18T01:31:12Z</dcterms:modified>
</cp:coreProperties>
</file>