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10242" name="Picture 2" descr="Máquinas Mortales' convierte a los Minions en dioses - Minions">
            <a:extLst>
              <a:ext uri="{FF2B5EF4-FFF2-40B4-BE49-F238E27FC236}">
                <a16:creationId xmlns:a16="http://schemas.microsoft.com/office/drawing/2014/main" xmlns="" id="{8B085AD3-71ED-4F18-AE44-33EF2D187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55386"/>
            <a:ext cx="5143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xmlns="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EE3F16C-6A72-4AA3-BBF9-86DCC17F0B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445C79BE-CD23-4025-BF17-20AD35B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-6461" y="39703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4DDCFE-E800-444F-BB6C-F74C6B0BB594}"/>
              </a:ext>
            </a:extLst>
          </p:cNvPr>
          <p:cNvSpPr/>
          <p:nvPr/>
        </p:nvSpPr>
        <p:spPr>
          <a:xfrm>
            <a:off x="2067339" y="351156"/>
            <a:ext cx="7633252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Leamos palabras que se escriben con ñ y unamos al dibujo.</a:t>
            </a:r>
          </a:p>
        </p:txBody>
      </p:sp>
      <p:pic>
        <p:nvPicPr>
          <p:cNvPr id="5122" name="Picture 2" descr="Pin en Comprensión">
            <a:extLst>
              <a:ext uri="{FF2B5EF4-FFF2-40B4-BE49-F238E27FC236}">
                <a16:creationId xmlns:a16="http://schemas.microsoft.com/office/drawing/2014/main" xmlns="" id="{DE11B090-1645-4A8A-B2A3-BDF79D38E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8" b="7783"/>
          <a:stretch/>
        </p:blipFill>
        <p:spPr bwMode="auto">
          <a:xfrm>
            <a:off x="1205948" y="927652"/>
            <a:ext cx="10124661" cy="58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178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F5FF1A5-169F-47A5-9C1F-B7501A14C5C7}"/>
              </a:ext>
            </a:extLst>
          </p:cNvPr>
          <p:cNvSpPr/>
          <p:nvPr/>
        </p:nvSpPr>
        <p:spPr>
          <a:xfrm>
            <a:off x="1337481" y="111272"/>
            <a:ext cx="8895133" cy="5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ELIGE 3 DIBUJOS Y ESCRIBE SUS NOMBRES EN EL CUADERNO.</a:t>
            </a:r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0" name="Picture 4" descr="uso de la ñ actividades de escritura - Buscar con Google | Actividades de  escritura, Letra n actividades, Letra n">
            <a:extLst>
              <a:ext uri="{FF2B5EF4-FFF2-40B4-BE49-F238E27FC236}">
                <a16:creationId xmlns:a16="http://schemas.microsoft.com/office/drawing/2014/main" xmlns="" id="{DEE07F75-5F01-4F05-8402-A35DBAA86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17680" r="50563" b="6213"/>
          <a:stretch/>
        </p:blipFill>
        <p:spPr bwMode="auto">
          <a:xfrm>
            <a:off x="1351127" y="703697"/>
            <a:ext cx="9703559" cy="56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9727AA8-B35A-4C20-8EB0-9A76D64C53DE}"/>
              </a:ext>
            </a:extLst>
          </p:cNvPr>
          <p:cNvSpPr/>
          <p:nvPr/>
        </p:nvSpPr>
        <p:spPr>
          <a:xfrm>
            <a:off x="4430930" y="292280"/>
            <a:ext cx="3136061" cy="77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LECTURA</a:t>
            </a:r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0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 descr="Letra ñ | LA PIZARRA DIGITAL ENTRA EN CASA">
            <a:extLst>
              <a:ext uri="{FF2B5EF4-FFF2-40B4-BE49-F238E27FC236}">
                <a16:creationId xmlns:a16="http://schemas.microsoft.com/office/drawing/2014/main" xmlns="" id="{CAFEF57A-CFC3-410E-B9BF-3BEDBFCFA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6"/>
          <a:stretch/>
        </p:blipFill>
        <p:spPr bwMode="auto">
          <a:xfrm>
            <a:off x="1652952" y="1159693"/>
            <a:ext cx="9043081" cy="53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Minions Love GIF - Minions Minion Love - Descubre &amp; Comparte GIFs">
            <a:extLst>
              <a:ext uri="{FF2B5EF4-FFF2-40B4-BE49-F238E27FC236}">
                <a16:creationId xmlns:a16="http://schemas.microsoft.com/office/drawing/2014/main" xmlns="" id="{5E356692-A23A-4C00-AF40-03D077279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909" y="3386662"/>
            <a:ext cx="233981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xmlns="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Viernes 13 de noviembre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3200" dirty="0"/>
              <a:t>:</a:t>
            </a:r>
            <a:r>
              <a:rPr lang="es-ES" sz="3200" b="1" dirty="0"/>
              <a:t> </a:t>
            </a:r>
            <a:r>
              <a:rPr lang="es-CL" sz="3200" dirty="0"/>
              <a:t>Reconocer consonante ñ y sus sonidos silábicos, leyendo el fonema y realizando grafemas observando MODELAMIENTO y Desarrollando Guía, valorando expresiones de cariño.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r>
              <a:rPr lang="es-CL" sz="4400" dirty="0"/>
              <a:t/>
            </a: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xmlns="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xmlns="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Hoy aprenderemos la letra  ñ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8" name="Picture 4" descr="Ojo Femenino Humano De Dibujos Animados Con Ilustración De Vector De  Pestañas Ilustraciones Vectoriales, Clip Art Vectorizado Libre De Derechos.  Image 74741034.">
            <a:extLst>
              <a:ext uri="{FF2B5EF4-FFF2-40B4-BE49-F238E27FC236}">
                <a16:creationId xmlns:a16="http://schemas.microsoft.com/office/drawing/2014/main" xmlns="" id="{2E5AB71D-68A8-4C83-9DD0-F8B3F5A4E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22512"/>
          <a:stretch/>
        </p:blipFill>
        <p:spPr bwMode="auto">
          <a:xfrm>
            <a:off x="9306339" y="1106557"/>
            <a:ext cx="2885661" cy="15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ápiz verde Gratis Dibujos Animados Imágene｜Illustoon ES">
            <a:extLst>
              <a:ext uri="{FF2B5EF4-FFF2-40B4-BE49-F238E27FC236}">
                <a16:creationId xmlns:a16="http://schemas.microsoft.com/office/drawing/2014/main" xmlns="" id="{919147DE-2355-4B4F-A686-B9C03EA1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39" y="3359391"/>
            <a:ext cx="1467678" cy="1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xmlns="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05" r="7063" b="3"/>
          <a:stretch>
            <a:fillRect/>
          </a:stretch>
        </p:blipFill>
        <p:spPr>
          <a:xfrm>
            <a:off x="465171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8" name="Picture 4" descr="Abecedario letra Ñ - O - Hago mi Tarea">
            <a:extLst>
              <a:ext uri="{FF2B5EF4-FFF2-40B4-BE49-F238E27FC236}">
                <a16:creationId xmlns:a16="http://schemas.microsoft.com/office/drawing/2014/main" xmlns="" id="{B126938F-07EC-4769-8BE8-08DA18283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64199" r="45213" b="6964"/>
          <a:stretch/>
        </p:blipFill>
        <p:spPr bwMode="auto">
          <a:xfrm>
            <a:off x="2389767" y="3429000"/>
            <a:ext cx="3146324" cy="27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becedario letra Ñ - O - Hago mi Tarea">
            <a:extLst>
              <a:ext uri="{FF2B5EF4-FFF2-40B4-BE49-F238E27FC236}">
                <a16:creationId xmlns:a16="http://schemas.microsoft.com/office/drawing/2014/main" xmlns="" id="{F8397C79-820F-4F19-A292-CC3336CC9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63768" r="70596" b="5314"/>
          <a:stretch/>
        </p:blipFill>
        <p:spPr bwMode="auto">
          <a:xfrm>
            <a:off x="6096000" y="3538330"/>
            <a:ext cx="2403877" cy="26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becedario letra Ñ - O - Hago mi Tarea">
            <a:extLst>
              <a:ext uri="{FF2B5EF4-FFF2-40B4-BE49-F238E27FC236}">
                <a16:creationId xmlns:a16="http://schemas.microsoft.com/office/drawing/2014/main" xmlns="" id="{F89703D8-19E6-4098-888B-8FA107C56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6" t="60310" r="3407" b="5711"/>
          <a:stretch/>
        </p:blipFill>
        <p:spPr bwMode="auto">
          <a:xfrm>
            <a:off x="3292144" y="1106557"/>
            <a:ext cx="2101492" cy="23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becedario letra Ñ - O - Hago mi Tarea">
            <a:extLst>
              <a:ext uri="{FF2B5EF4-FFF2-40B4-BE49-F238E27FC236}">
                <a16:creationId xmlns:a16="http://schemas.microsoft.com/office/drawing/2014/main" xmlns="" id="{3B2AF526-8B85-4ED8-AEE6-F7D433C0F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7" t="66354" r="22908" b="4222"/>
          <a:stretch/>
        </p:blipFill>
        <p:spPr bwMode="auto">
          <a:xfrm>
            <a:off x="6363758" y="2069257"/>
            <a:ext cx="1843966" cy="1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ifs animados de Avestruces, animaciones de Avestruces">
            <a:extLst>
              <a:ext uri="{FF2B5EF4-FFF2-40B4-BE49-F238E27FC236}">
                <a16:creationId xmlns:a16="http://schemas.microsoft.com/office/drawing/2014/main" xmlns="" id="{3912FF9D-D65E-40B3-B126-EDD664E1C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7" y="2269435"/>
            <a:ext cx="25925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540424" y="28537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1664FB5-0279-4FA6-A37D-EDE3B85F79EB}"/>
              </a:ext>
            </a:extLst>
          </p:cNvPr>
          <p:cNvSpPr/>
          <p:nvPr/>
        </p:nvSpPr>
        <p:spPr>
          <a:xfrm>
            <a:off x="2340781" y="290357"/>
            <a:ext cx="8282609" cy="6758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CUANDO JUNTAMOS LA LETRA Ñ CON UN AVOCAL FORMAMOS SÍLABAS</a:t>
            </a:r>
          </a:p>
        </p:txBody>
      </p:sp>
      <p:pic>
        <p:nvPicPr>
          <p:cNvPr id="3" name="Picture 2" descr="http://1.bp.blogspot.com/-gnMsLNkUflU/UZeEHHbWaqI/AAAAAAAAv8E/6VfNsR3U6k0/s400/%C3%B1a+%C3%B1e.jpg">
            <a:extLst>
              <a:ext uri="{FF2B5EF4-FFF2-40B4-BE49-F238E27FC236}">
                <a16:creationId xmlns:a16="http://schemas.microsoft.com/office/drawing/2014/main" xmlns="" id="{682BCCFB-B726-4C2D-880B-2B7E1A4F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3" y="1258956"/>
            <a:ext cx="9707214" cy="5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790F5D2-1280-4271-B2EF-1E49E794CA2C}"/>
              </a:ext>
            </a:extLst>
          </p:cNvPr>
          <p:cNvSpPr/>
          <p:nvPr/>
        </p:nvSpPr>
        <p:spPr>
          <a:xfrm>
            <a:off x="1457739" y="488336"/>
            <a:ext cx="927652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ALGUNOS DE ESTOS DIBUJOS TIENEN SÍLABAS ÑA, ÑE, ÑI, ÑO, ÑU EN SU ESCRITURA.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¿SABES CUALES SON?</a:t>
            </a:r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Las letras M-N y Ñ,actividades y mandala.">
            <a:extLst>
              <a:ext uri="{FF2B5EF4-FFF2-40B4-BE49-F238E27FC236}">
                <a16:creationId xmlns:a16="http://schemas.microsoft.com/office/drawing/2014/main" xmlns="" id="{CF2BE3DB-90A7-4D31-838C-59BA5C5A3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t="18358" r="6688" b="4734"/>
          <a:stretch/>
        </p:blipFill>
        <p:spPr bwMode="auto">
          <a:xfrm>
            <a:off x="1351722" y="1097936"/>
            <a:ext cx="10058400" cy="54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264</TotalTime>
  <Words>109</Words>
  <Application>Microsoft Office PowerPoint</Application>
  <PresentationFormat>Panorámica</PresentationFormat>
  <Paragraphs>14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Centaur</vt:lpstr>
      <vt:lpstr>Century Gothic</vt:lpstr>
      <vt:lpstr>Garamond</vt:lpstr>
      <vt:lpstr>Savon</vt:lpstr>
      <vt:lpstr>Bienvenidos</vt:lpstr>
      <vt:lpstr>Viernes 13 de noviembre</vt:lpstr>
      <vt:lpstr>Objetivo: Reconocer consonante ñ y sus sonidos silábicos, leyendo el fonema y realizando grafemas observando MODELAMIENTO y Desarrollando Guía, valorando expresiones de cariño.</vt:lpstr>
      <vt:lpstr>Habilidad: RECONOCER.  Examinar con cuidado y atención.</vt:lpstr>
      <vt:lpstr>Presentación de PowerPoint</vt:lpstr>
      <vt:lpstr>Hoy aprenderemos la letra  ñ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Nos vemos pronto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HP</cp:lastModifiedBy>
  <cp:revision>29</cp:revision>
  <dcterms:created xsi:type="dcterms:W3CDTF">2020-09-09T20:08:10Z</dcterms:created>
  <dcterms:modified xsi:type="dcterms:W3CDTF">2020-11-06T13:38:40Z</dcterms:modified>
</cp:coreProperties>
</file>