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handoutMasterIdLst>
    <p:handoutMasterId r:id="rId19"/>
  </p:handoutMasterIdLst>
  <p:sldIdLst>
    <p:sldId id="256" r:id="rId2"/>
    <p:sldId id="269" r:id="rId3"/>
    <p:sldId id="272" r:id="rId4"/>
    <p:sldId id="273" r:id="rId5"/>
    <p:sldId id="271" r:id="rId6"/>
    <p:sldId id="257" r:id="rId7"/>
    <p:sldId id="258" r:id="rId8"/>
    <p:sldId id="259" r:id="rId9"/>
    <p:sldId id="275" r:id="rId10"/>
    <p:sldId id="261" r:id="rId11"/>
    <p:sldId id="260" r:id="rId12"/>
    <p:sldId id="262" r:id="rId13"/>
    <p:sldId id="263" r:id="rId14"/>
    <p:sldId id="274" r:id="rId15"/>
    <p:sldId id="276" r:id="rId16"/>
    <p:sldId id="277" r:id="rId17"/>
    <p:sldId id="26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843DB-4DAF-494D-B97F-665249AFBADD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25F0-7268-488E-9C44-9A305497D2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28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5D2E74-CF35-48E6-8D88-CAE19335D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Bienvenidos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511164-173C-4AAC-A04A-4480567F5E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Primer año</a:t>
            </a:r>
          </a:p>
          <a:p>
            <a:r>
              <a:rPr lang="es-CL" dirty="0"/>
              <a:t>Profesora: María José Guerrero</a:t>
            </a:r>
          </a:p>
        </p:txBody>
      </p:sp>
      <p:pic>
        <p:nvPicPr>
          <p:cNvPr id="5" name="Imagen 3" descr="Imagen 3">
            <a:extLst>
              <a:ext uri="{FF2B5EF4-FFF2-40B4-BE49-F238E27FC236}">
                <a16:creationId xmlns:a16="http://schemas.microsoft.com/office/drawing/2014/main" xmlns="" id="{7692018F-0D95-4AB4-B4AF-8638985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Baile Gif Animado - Gifs animados baile 0196141">
            <a:extLst>
              <a:ext uri="{FF2B5EF4-FFF2-40B4-BE49-F238E27FC236}">
                <a16:creationId xmlns:a16="http://schemas.microsoft.com/office/drawing/2014/main" xmlns="" id="{F212F46C-CD86-4167-B2C7-78A8556D0C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84546"/>
            <a:ext cx="2857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971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EE3F16C-6A72-4AA3-BBF9-86DCC17F0B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445C79BE-CD23-4025-BF17-20AD35BF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4DDCFE-E800-444F-BB6C-F74C6B0BB594}"/>
              </a:ext>
            </a:extLst>
          </p:cNvPr>
          <p:cNvSpPr/>
          <p:nvPr/>
        </p:nvSpPr>
        <p:spPr>
          <a:xfrm>
            <a:off x="2067339" y="86112"/>
            <a:ext cx="7633252" cy="114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ESTAS IMÁGENES TIENEN SÍLABAS GE, GI, GÜE Y GÜI EN SU ESCRITURA.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LEAMOS!!!!</a:t>
            </a:r>
          </a:p>
        </p:txBody>
      </p:sp>
      <p:pic>
        <p:nvPicPr>
          <p:cNvPr id="4098" name="Picture 2" descr="Sonido letras &quot;Gü, Ge, Gi&quot; - Actiludis | Palabras con gue gui, Lectura y  escritura, Palabras con g">
            <a:extLst>
              <a:ext uri="{FF2B5EF4-FFF2-40B4-BE49-F238E27FC236}">
                <a16:creationId xmlns:a16="http://schemas.microsoft.com/office/drawing/2014/main" xmlns="" id="{5864EB92-FC9F-4089-AD59-B4766747F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40290"/>
          <a:stretch/>
        </p:blipFill>
        <p:spPr bwMode="auto">
          <a:xfrm>
            <a:off x="1033670" y="1232451"/>
            <a:ext cx="11277600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178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8E4EF-0480-4BEB-9E53-FA5FC14F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732046"/>
            <a:ext cx="4142408" cy="457201"/>
          </a:xfrm>
        </p:spPr>
        <p:txBody>
          <a:bodyPr/>
          <a:lstStyle/>
          <a:p>
            <a:r>
              <a:rPr lang="es-CL" sz="4000" dirty="0"/>
              <a:t>LEAMOS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BEF6A2D-6837-4565-B43C-F6B6DCD8E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790F5D2-1280-4271-B2EF-1E49E794CA2C}"/>
              </a:ext>
            </a:extLst>
          </p:cNvPr>
          <p:cNvSpPr/>
          <p:nvPr/>
        </p:nvSpPr>
        <p:spPr>
          <a:xfrm>
            <a:off x="1457739" y="488336"/>
            <a:ext cx="92765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DIBUJA Y ESCRIBE SUS NOMBRES EN EL CUADERNO.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274CC9CB-0CBD-4678-AA7D-5A293FF9B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 descr="Uso de la Gue y Gui de Primero de Primaria – Escuela Primaria">
            <a:extLst>
              <a:ext uri="{FF2B5EF4-FFF2-40B4-BE49-F238E27FC236}">
                <a16:creationId xmlns:a16="http://schemas.microsoft.com/office/drawing/2014/main" xmlns="" id="{72022CA6-75EF-421F-B112-3E38FFC73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38067" r="9981" b="7120"/>
          <a:stretch/>
        </p:blipFill>
        <p:spPr bwMode="auto">
          <a:xfrm>
            <a:off x="1364974" y="1380277"/>
            <a:ext cx="9581322" cy="37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743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9229FA9-FEC6-423C-87A2-D98E96568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21717" y="2181863"/>
            <a:ext cx="17489416" cy="2500199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5FEAEF36-EF83-4400-A861-E0AAD9403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F5FF1A5-169F-47A5-9C1F-B7501A14C5C7}"/>
              </a:ext>
            </a:extLst>
          </p:cNvPr>
          <p:cNvSpPr/>
          <p:nvPr/>
        </p:nvSpPr>
        <p:spPr>
          <a:xfrm>
            <a:off x="1337481" y="111272"/>
            <a:ext cx="10058400" cy="5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ACÁ TENEMOS ALGUNOS DIBUJOS QUE SE ESCRIBEN CON LAS SÍLABAS GE, GI, GÜE Y GÜI.</a:t>
            </a:r>
          </a:p>
        </p:txBody>
      </p:sp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B1176663-12A6-4F3F-BC26-89216E5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 descr="Os dejamos, en primer lugar unas actividades de papel y lápiz lúdicas y a  continuaci… | Adivinanzas de navidad, Rompecabezas de navidad, Juegos de  fiesta de navidad">
            <a:extLst>
              <a:ext uri="{FF2B5EF4-FFF2-40B4-BE49-F238E27FC236}">
                <a16:creationId xmlns:a16="http://schemas.microsoft.com/office/drawing/2014/main" xmlns="" id="{564EF7AC-7F48-4E2A-A48C-802A885F7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0" b="5672"/>
          <a:stretch/>
        </p:blipFill>
        <p:spPr bwMode="auto">
          <a:xfrm>
            <a:off x="1337481" y="941696"/>
            <a:ext cx="10504827" cy="552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19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AFF2699-35C6-4DDB-A695-54A69182A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393" y="3767276"/>
            <a:ext cx="12505293" cy="25908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BA56350-54ED-4B8E-95E8-E45DE757AC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9727AA8-B35A-4C20-8EB0-9A76D64C53DE}"/>
              </a:ext>
            </a:extLst>
          </p:cNvPr>
          <p:cNvSpPr/>
          <p:nvPr/>
        </p:nvSpPr>
        <p:spPr>
          <a:xfrm>
            <a:off x="4430930" y="292280"/>
            <a:ext cx="3136061" cy="77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LECTURA</a:t>
            </a:r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A8EF7DD7-188E-4AA3-AA61-1074A213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 descr="Cartilla de Lectura en Mayúsculas">
            <a:extLst>
              <a:ext uri="{FF2B5EF4-FFF2-40B4-BE49-F238E27FC236}">
                <a16:creationId xmlns:a16="http://schemas.microsoft.com/office/drawing/2014/main" xmlns="" id="{2253364C-5218-4244-8C8E-B07D4CE47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7" b="12562"/>
          <a:stretch/>
        </p:blipFill>
        <p:spPr bwMode="auto">
          <a:xfrm>
            <a:off x="1457872" y="1332574"/>
            <a:ext cx="9528180" cy="47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790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5D3CDB2-D1C6-4FB3-BCB4-B8D7A4DB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364974"/>
            <a:ext cx="9068586" cy="4214191"/>
          </a:xfrm>
        </p:spPr>
        <p:txBody>
          <a:bodyPr/>
          <a:lstStyle/>
          <a:p>
            <a:pPr algn="l"/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600" dirty="0"/>
              <a:t/>
            </a:r>
            <a:br>
              <a:rPr lang="es-CL" sz="1600" dirty="0"/>
            </a:br>
            <a:r>
              <a:rPr lang="es-CL" sz="1600" dirty="0"/>
              <a:t/>
            </a:r>
            <a:br>
              <a:rPr lang="es-CL" sz="1600" dirty="0"/>
            </a:br>
            <a:endParaRPr lang="es-CL" sz="1600" dirty="0"/>
          </a:p>
        </p:txBody>
      </p:sp>
      <p:pic>
        <p:nvPicPr>
          <p:cNvPr id="6" name="Imagen 5" descr="Imagen 3">
            <a:extLst>
              <a:ext uri="{FF2B5EF4-FFF2-40B4-BE49-F238E27FC236}">
                <a16:creationId xmlns:a16="http://schemas.microsoft.com/office/drawing/2014/main" xmlns="" id="{32F1CF22-F884-461A-BB0E-700F66D8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EEE9CC5-74C6-4211-BB8F-EB54CBB4C81D}"/>
              </a:ext>
            </a:extLst>
          </p:cNvPr>
          <p:cNvSpPr txBox="1"/>
          <p:nvPr/>
        </p:nvSpPr>
        <p:spPr>
          <a:xfrm>
            <a:off x="3020037" y="2896276"/>
            <a:ext cx="6459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419" sz="3200" dirty="0"/>
              <a:t>¿Quién vive en el polo?</a:t>
            </a:r>
          </a:p>
          <a:p>
            <a:pPr marL="342900" indent="-342900">
              <a:buAutoNum type="arabicPeriod"/>
            </a:pPr>
            <a:r>
              <a:rPr lang="es-419" sz="3200" dirty="0"/>
              <a:t>¿Qué le pasa a mi amiga?</a:t>
            </a:r>
          </a:p>
          <a:p>
            <a:pPr marL="342900" indent="-342900">
              <a:buAutoNum type="arabicPeriod"/>
            </a:pPr>
            <a:r>
              <a:rPr lang="es-419" sz="3200" dirty="0"/>
              <a:t>¿Quién tiene un nido?</a:t>
            </a:r>
          </a:p>
          <a:p>
            <a:pPr marL="342900" indent="-342900">
              <a:buAutoNum type="arabicPeriod"/>
            </a:pPr>
            <a:r>
              <a:rPr lang="es-419" sz="3200" dirty="0"/>
              <a:t>¿Qué sirve para el dolor?</a:t>
            </a:r>
            <a:endParaRPr lang="es-CL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FCABA5C-1A5A-4907-91D9-5755418D651C}"/>
              </a:ext>
            </a:extLst>
          </p:cNvPr>
          <p:cNvSpPr txBox="1"/>
          <p:nvPr/>
        </p:nvSpPr>
        <p:spPr>
          <a:xfrm>
            <a:off x="4530056" y="2063691"/>
            <a:ext cx="473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b="1" dirty="0">
                <a:solidFill>
                  <a:schemeClr val="accent5"/>
                </a:solidFill>
              </a:rPr>
              <a:t>Respondamos</a:t>
            </a:r>
            <a:endParaRPr lang="es-CL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67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A0C8EC-9069-4380-BD9D-63A4C195B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93157AB0-1E06-403D-ACCF-3818C470B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BLOG DE 1º Y 2º DE PRIMARIA: SONIDOS: GUE- GUI- GE- GI- GÜE- GÜI">
            <a:extLst>
              <a:ext uri="{FF2B5EF4-FFF2-40B4-BE49-F238E27FC236}">
                <a16:creationId xmlns:a16="http://schemas.microsoft.com/office/drawing/2014/main" xmlns="" id="{0677316B-B82E-48C4-9EBC-D3A8D48D1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>
            <a:off x="185530" y="291548"/>
            <a:ext cx="11820940" cy="61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16A10AB1-A6A1-4910-AD61-1FAF7E15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185530" y="0"/>
            <a:ext cx="1099931" cy="1447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050785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CE4CDC-4099-4A20-9FB7-69BAE7CDC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12EEADC-77DA-476D-A988-F29B453AE4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7E40906-AF29-4178-9479-54BD0AB9734E}"/>
              </a:ext>
            </a:extLst>
          </p:cNvPr>
          <p:cNvSpPr/>
          <p:nvPr/>
        </p:nvSpPr>
        <p:spPr>
          <a:xfrm>
            <a:off x="5208104" y="225287"/>
            <a:ext cx="2040835" cy="118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TICKET DE SALIDA.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746323A-9B2E-4A6D-956B-8E13FEDF42AE}"/>
              </a:ext>
            </a:extLst>
          </p:cNvPr>
          <p:cNvSpPr/>
          <p:nvPr/>
        </p:nvSpPr>
        <p:spPr>
          <a:xfrm>
            <a:off x="1245704" y="1219200"/>
            <a:ext cx="9700592" cy="1166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Une la sílaba que corresponde a cada palabra.</a:t>
            </a:r>
          </a:p>
        </p:txBody>
      </p:sp>
      <p:pic>
        <p:nvPicPr>
          <p:cNvPr id="9218" name="Picture 2" descr="1er Grado: palabras con ge-gi-gui-gue-güe-güi - Paperblog | Palabras con g,  Actividades de letras, Palabras">
            <a:extLst>
              <a:ext uri="{FF2B5EF4-FFF2-40B4-BE49-F238E27FC236}">
                <a16:creationId xmlns:a16="http://schemas.microsoft.com/office/drawing/2014/main" xmlns="" id="{FADA78F1-B219-4FE8-A0F9-D7B5C879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2401225"/>
            <a:ext cx="987287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Imagen 3">
            <a:extLst>
              <a:ext uri="{FF2B5EF4-FFF2-40B4-BE49-F238E27FC236}">
                <a16:creationId xmlns:a16="http://schemas.microsoft.com/office/drawing/2014/main" xmlns="" id="{0076D420-CFBC-4511-AC2E-20C36A85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185530" y="0"/>
            <a:ext cx="1099931" cy="1447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42381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1586F-0952-451B-873D-CF5EBBB40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Nos vemos pronto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2421B2-5BD7-4718-9999-BD7273AA2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3">
            <a:extLst>
              <a:ext uri="{FF2B5EF4-FFF2-40B4-BE49-F238E27FC236}">
                <a16:creationId xmlns:a16="http://schemas.microsoft.com/office/drawing/2014/main" xmlns="" id="{9B75E42F-33B9-46C7-9422-1DA0C5F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349691" y="86112"/>
            <a:ext cx="1212409" cy="1596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Hola GIFs | Tenor">
            <a:extLst>
              <a:ext uri="{FF2B5EF4-FFF2-40B4-BE49-F238E27FC236}">
                <a16:creationId xmlns:a16="http://schemas.microsoft.com/office/drawing/2014/main" xmlns="" id="{089B9BD4-CFDC-4E54-A053-84EFF502C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7" y="4439892"/>
            <a:ext cx="4638261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13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8581CC4-E726-4512-BECA-E11057F4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latin typeface="+mn-lt"/>
              </a:rPr>
              <a:t>Viernes 23 de octubre.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1D903C68-440B-4608-BC36-0F1681689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53E6765E-67DB-40A4-AC13-711ACDF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6231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0E5611E6-F5FF-4521-804A-81740238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1444487"/>
            <a:ext cx="9070848" cy="3237574"/>
          </a:xfrm>
        </p:spPr>
        <p:txBody>
          <a:bodyPr/>
          <a:lstStyle/>
          <a:p>
            <a:r>
              <a:rPr lang="es-CL" sz="3200" b="1" dirty="0"/>
              <a:t>Objetivo</a:t>
            </a:r>
            <a:r>
              <a:rPr lang="es-CL" sz="3200" dirty="0"/>
              <a:t>:</a:t>
            </a:r>
            <a:r>
              <a:rPr lang="es-ES" sz="3200" b="1" dirty="0"/>
              <a:t> </a:t>
            </a:r>
            <a:r>
              <a:rPr lang="es-CL" sz="3200" dirty="0"/>
              <a:t>Reconocer letra G y sus sonidos silábicos ge, </a:t>
            </a:r>
            <a:r>
              <a:rPr lang="es-CL" sz="3200" dirty="0" err="1"/>
              <a:t>gi</a:t>
            </a:r>
            <a:r>
              <a:rPr lang="es-CL" sz="3200" dirty="0"/>
              <a:t>, </a:t>
            </a:r>
            <a:r>
              <a:rPr lang="es-CL" sz="3200" dirty="0" err="1"/>
              <a:t>güe</a:t>
            </a:r>
            <a:r>
              <a:rPr lang="es-CL" sz="3200" dirty="0"/>
              <a:t>, </a:t>
            </a:r>
            <a:r>
              <a:rPr lang="es-CL" sz="3200" dirty="0" err="1"/>
              <a:t>güi</a:t>
            </a:r>
            <a:r>
              <a:rPr lang="es-CL" sz="3200" dirty="0"/>
              <a:t>, leyendo el fonema y realizando grafemas observando MODELAMIENTO, Desarrollando GUÍA y TRABAJANDO EN EL TEXTO.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C38DB2C-E2CB-4589-A035-A455FDC7B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31C069E8-00B6-4984-9184-49600B94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45967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FC870-3FFA-4112-99CA-2B0CC3BC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/>
              <a:t>Habilidad: RECONOCER.</a:t>
            </a:r>
            <a:br>
              <a:rPr lang="es-CL" sz="4400" dirty="0"/>
            </a:br>
            <a:r>
              <a:rPr lang="es-CL" sz="4400" dirty="0"/>
              <a:t/>
            </a:r>
            <a:br>
              <a:rPr lang="es-CL" sz="4400" dirty="0"/>
            </a:b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Centaur" panose="02030504050205020304" pitchFamily="18" charset="0"/>
              </a:rPr>
              <a:t>Examinar con cuidado y atención.</a:t>
            </a:r>
            <a:endParaRPr lang="es-CL" sz="2800" dirty="0">
              <a:solidFill>
                <a:schemeClr val="tx2">
                  <a:lumMod val="50000"/>
                </a:schemeClr>
              </a:solidFill>
              <a:latin typeface="Centaur" panose="02030504050205020304" pitchFamily="18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D6FC1E-4FAB-4345-9BF8-5AAFBC2B3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Imagen 3">
            <a:extLst>
              <a:ext uri="{FF2B5EF4-FFF2-40B4-BE49-F238E27FC236}">
                <a16:creationId xmlns:a16="http://schemas.microsoft.com/office/drawing/2014/main" xmlns="" id="{14E7CEEE-2186-4367-83F6-FC381B7A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56314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AD3D5-F13E-4FFE-9436-9422E9C98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C13E1FE-7910-4B91-830E-9B343460A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11" descr="Imagen 11">
            <a:extLst>
              <a:ext uri="{FF2B5EF4-FFF2-40B4-BE49-F238E27FC236}">
                <a16:creationId xmlns:a16="http://schemas.microsoft.com/office/drawing/2014/main" xmlns="" id="{A20AC0EE-5666-4FFC-ACC6-3CB22F9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01" y="0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8" descr="Imagen 18">
            <a:extLst>
              <a:ext uri="{FF2B5EF4-FFF2-40B4-BE49-F238E27FC236}">
                <a16:creationId xmlns:a16="http://schemas.microsoft.com/office/drawing/2014/main" xmlns="" id="{1D40F94D-6DAB-41A7-99CE-9F27A0C1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6205192" y="-42337"/>
            <a:ext cx="5072408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8306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54E5B23-BE95-44E4-B4B4-848D84A47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5400" dirty="0"/>
              <a:t>Hoy aprenderemos la letra g y sus sonidos ge, </a:t>
            </a:r>
            <a:r>
              <a:rPr lang="es-CL" sz="5400" dirty="0" err="1"/>
              <a:t>gi,güe</a:t>
            </a:r>
            <a:r>
              <a:rPr lang="es-CL" sz="5400" dirty="0"/>
              <a:t> y </a:t>
            </a:r>
            <a:r>
              <a:rPr lang="es-CL" sz="5400" dirty="0" err="1"/>
              <a:t>güi</a:t>
            </a:r>
            <a:endParaRPr lang="es-CL" sz="54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20FA80-037A-466B-B065-EE08D3590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E5B661E1-F872-4518-82C0-9C083076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955501" y="362041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97758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33B367A-D239-4B57-AFA1-7ECB5E2A2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86" y="2479406"/>
            <a:ext cx="4455457" cy="1759971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A0DBEDC5-1450-43E7-BC2E-FD03EC322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CARTAZES VARAL ALFABETO QUATRO 4 TIPOS DE LETRAS PARA A PAREDE DA SALA DE  AULA - IMPRIMIR - ESPAÇO ED… | Tipos de letras, Fotos de escola, Atividades  com o alfabeto">
            <a:extLst>
              <a:ext uri="{FF2B5EF4-FFF2-40B4-BE49-F238E27FC236}">
                <a16:creationId xmlns:a16="http://schemas.microsoft.com/office/drawing/2014/main" xmlns="" id="{CC529A1D-7633-4668-8BC8-EBB842374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/>
        </p:blipFill>
        <p:spPr bwMode="auto">
          <a:xfrm>
            <a:off x="848139" y="450574"/>
            <a:ext cx="9070848" cy="5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o Femenino Humano De Dibujos Animados Con Ilustración De Vector De  Pestañas Ilustraciones Vectoriales, Clip Art Vectorizado Libre De Derechos.  Image 74741034.">
            <a:extLst>
              <a:ext uri="{FF2B5EF4-FFF2-40B4-BE49-F238E27FC236}">
                <a16:creationId xmlns:a16="http://schemas.microsoft.com/office/drawing/2014/main" xmlns="" id="{2E5AB71D-68A8-4C83-9DD0-F8B3F5A4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22512"/>
          <a:stretch/>
        </p:blipFill>
        <p:spPr bwMode="auto">
          <a:xfrm>
            <a:off x="9306339" y="1106557"/>
            <a:ext cx="2885661" cy="15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ápiz verde Gratis Dibujos Animados Imágene｜Illustoon ES">
            <a:extLst>
              <a:ext uri="{FF2B5EF4-FFF2-40B4-BE49-F238E27FC236}">
                <a16:creationId xmlns:a16="http://schemas.microsoft.com/office/drawing/2014/main" xmlns="" id="{919147DE-2355-4B4F-A686-B9C03EA1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39" y="3359391"/>
            <a:ext cx="1467678" cy="1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3CEFC3AC-C735-46C9-9316-71CA9011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05" r="7063" b="3"/>
          <a:stretch>
            <a:fillRect/>
          </a:stretch>
        </p:blipFill>
        <p:spPr>
          <a:xfrm>
            <a:off x="465171" y="172252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27489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DFCB3E6-64B0-4159-AFA8-4BF8B88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93" y="2152545"/>
            <a:ext cx="9802977" cy="1905403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EB8A0629-E7AC-4FD5-87B8-026825DF9D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xmlns="" id="{4272A248-FD1E-4618-8B2B-D9CED5D1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5" r="7063" b="3"/>
          <a:stretch>
            <a:fillRect/>
          </a:stretch>
        </p:blipFill>
        <p:spPr>
          <a:xfrm>
            <a:off x="218826" y="13967"/>
            <a:ext cx="1212409" cy="159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1664FB5-0279-4FA6-A37D-EDE3B85F79EB}"/>
              </a:ext>
            </a:extLst>
          </p:cNvPr>
          <p:cNvSpPr/>
          <p:nvPr/>
        </p:nvSpPr>
        <p:spPr>
          <a:xfrm>
            <a:off x="2340781" y="290357"/>
            <a:ext cx="8282609" cy="6758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CUANDO JUNTAMOS LA LETRA G CON UN AVOCAL FORMAMOS SÍLABAS</a:t>
            </a:r>
          </a:p>
        </p:txBody>
      </p:sp>
      <p:pic>
        <p:nvPicPr>
          <p:cNvPr id="2052" name="Picture 4" descr="GE, GI, JE, JI - Página web de learningtogetherisfun">
            <a:extLst>
              <a:ext uri="{FF2B5EF4-FFF2-40B4-BE49-F238E27FC236}">
                <a16:creationId xmlns:a16="http://schemas.microsoft.com/office/drawing/2014/main" xmlns="" id="{C49116EA-C7F5-4D6B-B79E-74E8075C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3" y="1067476"/>
            <a:ext cx="9982198" cy="55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007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19FE5CB-F308-4A6E-9832-82B7CAF779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BCE97D43-E8A9-40D6-8894-FBDA098EF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Picture 2" descr="LA MOCHILA DE JAVI: LENGUA: EL SONIDO G SUAVE: GA, GO, GU, GUE, GUI, GÜE,  GÜI">
            <a:extLst>
              <a:ext uri="{FF2B5EF4-FFF2-40B4-BE49-F238E27FC236}">
                <a16:creationId xmlns:a16="http://schemas.microsoft.com/office/drawing/2014/main" xmlns="" id="{B292B13A-0C8C-4AC5-A973-1F9A34D35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4"/>
          <a:stretch/>
        </p:blipFill>
        <p:spPr bwMode="auto">
          <a:xfrm>
            <a:off x="1099930" y="1298713"/>
            <a:ext cx="9793357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 descr="Imagen 3">
            <a:extLst>
              <a:ext uri="{FF2B5EF4-FFF2-40B4-BE49-F238E27FC236}">
                <a16:creationId xmlns:a16="http://schemas.microsoft.com/office/drawing/2014/main" xmlns="" id="{6F84710F-7609-4A30-B7AF-040CE99C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5" r="7063" b="3"/>
          <a:stretch>
            <a:fillRect/>
          </a:stretch>
        </p:blipFill>
        <p:spPr>
          <a:xfrm>
            <a:off x="218826" y="13967"/>
            <a:ext cx="1212409" cy="15960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111255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166</Words>
  <Application>Microsoft Office PowerPoint</Application>
  <PresentationFormat>Panorámica</PresentationFormat>
  <Paragraphs>23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Centaur</vt:lpstr>
      <vt:lpstr>Century Gothic</vt:lpstr>
      <vt:lpstr>Garamond</vt:lpstr>
      <vt:lpstr>Savon</vt:lpstr>
      <vt:lpstr>Bienvenidos</vt:lpstr>
      <vt:lpstr>Viernes 23 de octubre.</vt:lpstr>
      <vt:lpstr>Objetivo: Reconocer letra G y sus sonidos silábicos ge, gi, güe, güi, leyendo el fonema y realizando grafemas observando MODELAMIENTO, Desarrollando GUÍA y TRABAJANDO EN EL TEXTO. </vt:lpstr>
      <vt:lpstr>Habilidad: RECONOCER.  Examinar con cuidado y atención.</vt:lpstr>
      <vt:lpstr>Presentación de PowerPoint</vt:lpstr>
      <vt:lpstr>Hoy aprenderemos la letra g y sus sonidos ge, gi,güe y güi</vt:lpstr>
      <vt:lpstr>Presentación de PowerPoint</vt:lpstr>
      <vt:lpstr>Presentación de PowerPoint</vt:lpstr>
      <vt:lpstr>Presentación de PowerPoint</vt:lpstr>
      <vt:lpstr>Presentación de PowerPoint</vt:lpstr>
      <vt:lpstr>LEAMOS</vt:lpstr>
      <vt:lpstr>Presentación de PowerPoint</vt:lpstr>
      <vt:lpstr>Presentación de PowerPoint</vt:lpstr>
      <vt:lpstr>                            </vt:lpstr>
      <vt:lpstr>Presentación de PowerPoint</vt:lpstr>
      <vt:lpstr>Presentación de PowerPoint</vt:lpstr>
      <vt:lpstr>Nos vemos pronto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maria jose guerrero retamales</dc:creator>
  <cp:lastModifiedBy>HP</cp:lastModifiedBy>
  <cp:revision>29</cp:revision>
  <cp:lastPrinted>2020-10-13T13:32:20Z</cp:lastPrinted>
  <dcterms:created xsi:type="dcterms:W3CDTF">2020-09-09T20:08:10Z</dcterms:created>
  <dcterms:modified xsi:type="dcterms:W3CDTF">2020-10-13T13:32:41Z</dcterms:modified>
</cp:coreProperties>
</file>