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73" r:id="rId8"/>
    <p:sldId id="258" r:id="rId9"/>
    <p:sldId id="259" r:id="rId10"/>
    <p:sldId id="261" r:id="rId11"/>
    <p:sldId id="260" r:id="rId12"/>
    <p:sldId id="274" r:id="rId13"/>
    <p:sldId id="262" r:id="rId14"/>
    <p:sldId id="263" r:id="rId15"/>
    <p:sldId id="264" r:id="rId16"/>
    <p:sldId id="265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10242" name="Picture 2" descr="Máquinas Mortales' convierte a los Minions en dioses - Minions">
            <a:extLst>
              <a:ext uri="{FF2B5EF4-FFF2-40B4-BE49-F238E27FC236}">
                <a16:creationId xmlns:a16="http://schemas.microsoft.com/office/drawing/2014/main" id="{8B085AD3-71ED-4F18-AE44-33EF2D187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55386"/>
            <a:ext cx="5143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id="{01891C70-F603-4DCF-8514-BD3763E610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EEE3F16C-6A72-4AA3-BBF9-86DCC17F0B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 descr="Letra M con el gumption 70 x OTRA VEZ la letra de madera de la puerta de la  letra 50 x 20: Amazon.es: Bebé">
            <a:extLst>
              <a:ext uri="{FF2B5EF4-FFF2-40B4-BE49-F238E27FC236}">
                <a16:creationId xmlns:a16="http://schemas.microsoft.com/office/drawing/2014/main" id="{37F4897E-9482-495D-B5DC-875E469D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5" y="2060498"/>
            <a:ext cx="2844346" cy="23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iempo de Cuentos: Historia de las letras A">
            <a:extLst>
              <a:ext uri="{FF2B5EF4-FFF2-40B4-BE49-F238E27FC236}">
                <a16:creationId xmlns:a16="http://schemas.microsoft.com/office/drawing/2014/main" id="{7751957E-4442-4D32-A406-0DBA58F2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13" y="2218418"/>
            <a:ext cx="2018393" cy="2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tra m mardi gras - Descargar PNG/SVG transparente">
            <a:extLst>
              <a:ext uri="{FF2B5EF4-FFF2-40B4-BE49-F238E27FC236}">
                <a16:creationId xmlns:a16="http://schemas.microsoft.com/office/drawing/2014/main" id="{AEA2FA0A-593B-4843-9612-5476060A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89" y="2007884"/>
            <a:ext cx="2630714" cy="26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TA Sáenz Peña - TICs: junio 2015">
            <a:extLst>
              <a:ext uri="{FF2B5EF4-FFF2-40B4-BE49-F238E27FC236}">
                <a16:creationId xmlns:a16="http://schemas.microsoft.com/office/drawing/2014/main" id="{5C58ADC5-28E6-46EF-A8F8-F5CE3593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03" y="2234138"/>
            <a:ext cx="2267093" cy="22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id="{1FE35056-63C6-4C4C-AF17-B5B58A2A3B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0A043F4-A675-49AE-A939-1EE14F8FFD5D}"/>
              </a:ext>
            </a:extLst>
          </p:cNvPr>
          <p:cNvSpPr/>
          <p:nvPr/>
        </p:nvSpPr>
        <p:spPr>
          <a:xfrm>
            <a:off x="2637183" y="621148"/>
            <a:ext cx="4969565" cy="793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Con las sílabas formo palabras.</a:t>
            </a:r>
          </a:p>
        </p:txBody>
      </p:sp>
    </p:spTree>
    <p:extLst>
      <p:ext uri="{BB962C8B-B14F-4D97-AF65-F5344CB8AC3E}">
        <p14:creationId xmlns:p14="http://schemas.microsoft.com/office/powerpoint/2010/main" val="40735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8E4EF-0480-4BEB-9E53-FA5FC14F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732046"/>
            <a:ext cx="4142408" cy="457201"/>
          </a:xfrm>
        </p:spPr>
        <p:txBody>
          <a:bodyPr/>
          <a:lstStyle/>
          <a:p>
            <a:r>
              <a:rPr lang="es-CL" sz="4000" dirty="0"/>
              <a:t>LEAMOS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Lecturas Letra &quot;M&quot; - Español Ele Powerpoints">
            <a:extLst>
              <a:ext uri="{FF2B5EF4-FFF2-40B4-BE49-F238E27FC236}">
                <a16:creationId xmlns:a16="http://schemas.microsoft.com/office/drawing/2014/main" id="{320E03A7-DDB9-42E1-9B40-8E86425A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9" y="2175938"/>
            <a:ext cx="10311986" cy="329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id="{F185B9E7-85F1-4FD4-A5EE-5CE204466A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81C49D-0BE9-449C-91CB-E2349735E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A977D84-D530-4F70-B172-7517CF333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letra L para niños - YouTube">
            <a:extLst>
              <a:ext uri="{FF2B5EF4-FFF2-40B4-BE49-F238E27FC236}">
                <a16:creationId xmlns:a16="http://schemas.microsoft.com/office/drawing/2014/main" id="{96ED4227-59ED-46B3-A9D5-F27BD5AFF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64" b="3133"/>
          <a:stretch/>
        </p:blipFill>
        <p:spPr bwMode="auto">
          <a:xfrm>
            <a:off x="1860905" y="856422"/>
            <a:ext cx="5698436" cy="55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jo Femenino Humano De Dibujos Animados Con Ilustración De Vector De  Pestañas Ilustraciones Vectoriales, Clip Art Vectorizado Libre De Derechos.  Image 74741034.">
            <a:extLst>
              <a:ext uri="{FF2B5EF4-FFF2-40B4-BE49-F238E27FC236}">
                <a16:creationId xmlns:a16="http://schemas.microsoft.com/office/drawing/2014/main" id="{0F3F2320-B31E-45A6-A818-C244EE373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22512"/>
          <a:stretch/>
        </p:blipFill>
        <p:spPr bwMode="auto">
          <a:xfrm>
            <a:off x="7858538" y="1300842"/>
            <a:ext cx="2885661" cy="15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ápiz verde Gratis Dibujos Animados Imágene｜Illustoon ES">
            <a:extLst>
              <a:ext uri="{FF2B5EF4-FFF2-40B4-BE49-F238E27FC236}">
                <a16:creationId xmlns:a16="http://schemas.microsoft.com/office/drawing/2014/main" id="{8B173FFE-288E-41FD-9BFA-05CCE882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6" y="3814330"/>
            <a:ext cx="1467678" cy="1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72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File:L cursiva.gif - Wikimedia Commons">
            <a:extLst>
              <a:ext uri="{FF2B5EF4-FFF2-40B4-BE49-F238E27FC236}">
                <a16:creationId xmlns:a16="http://schemas.microsoft.com/office/drawing/2014/main" id="{6CA8ADB1-99AB-4F7D-87D6-10A3588BF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5" y="1161142"/>
            <a:ext cx="9405257" cy="47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A0348429-2C35-4DB3-84C6-1D69F2F8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F64D1FE-32B0-44BD-9DDD-8DAA3818FBFD}"/>
              </a:ext>
            </a:extLst>
          </p:cNvPr>
          <p:cNvSpPr/>
          <p:nvPr/>
        </p:nvSpPr>
        <p:spPr>
          <a:xfrm>
            <a:off x="3002507" y="362041"/>
            <a:ext cx="4776717" cy="90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Así la escribo</a:t>
            </a:r>
          </a:p>
        </p:txBody>
      </p:sp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FF2699-35C6-4DDB-A695-54A69182A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7" y="2091263"/>
            <a:ext cx="12505293" cy="25908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Test: LA LE LI LO LU (lengua - 1º primaria - la le li lo lu)">
            <a:extLst>
              <a:ext uri="{FF2B5EF4-FFF2-40B4-BE49-F238E27FC236}">
                <a16:creationId xmlns:a16="http://schemas.microsoft.com/office/drawing/2014/main" id="{6B897061-330E-4750-A11A-7739C742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842963"/>
            <a:ext cx="10087429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EBD756F1-C710-4488-9095-A537B260CB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D5AFED5-331E-4D67-B0F4-79468EFE2704}"/>
              </a:ext>
            </a:extLst>
          </p:cNvPr>
          <p:cNvSpPr/>
          <p:nvPr/>
        </p:nvSpPr>
        <p:spPr>
          <a:xfrm>
            <a:off x="2769705" y="186943"/>
            <a:ext cx="5062330" cy="853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Sílabas con la letra l</a:t>
            </a:r>
          </a:p>
        </p:txBody>
      </p:sp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D290D15-771F-4906-9F9B-EADE7A2BD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24656" y="1244964"/>
            <a:ext cx="12215919" cy="325083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F87EE9E-CED8-4C2D-BE85-5B8D198FA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Gifs animados de Letras L ~ Gifmania | Letra l, Letras, Letra k">
            <a:extLst>
              <a:ext uri="{FF2B5EF4-FFF2-40B4-BE49-F238E27FC236}">
                <a16:creationId xmlns:a16="http://schemas.microsoft.com/office/drawing/2014/main" id="{D0CC6F9A-F8A2-4267-A8A3-1F7DA79E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175938"/>
            <a:ext cx="2047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ifs animados de letras | Imagenes animadas, Emoticones de whatsapp, Letras">
            <a:extLst>
              <a:ext uri="{FF2B5EF4-FFF2-40B4-BE49-F238E27FC236}">
                <a16:creationId xmlns:a16="http://schemas.microsoft.com/office/drawing/2014/main" id="{2DBCF5A1-455B-435F-9BE2-EBF6922C8A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4" y="2278743"/>
            <a:ext cx="2181225" cy="19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nimaníacos - Gifs animados gratis - Free animated gifs - Letras">
            <a:extLst>
              <a:ext uri="{FF2B5EF4-FFF2-40B4-BE49-F238E27FC236}">
                <a16:creationId xmlns:a16="http://schemas.microsoft.com/office/drawing/2014/main" id="{6CAA57CE-2568-4272-8302-B7A39D9D55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957162"/>
            <a:ext cx="1799772" cy="22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etra o cachorro gato en Letras De Cachorros De Gato - GIF Animado | REYGIF">
            <a:extLst>
              <a:ext uri="{FF2B5EF4-FFF2-40B4-BE49-F238E27FC236}">
                <a16:creationId xmlns:a16="http://schemas.microsoft.com/office/drawing/2014/main" id="{D67AF7AC-4727-4E66-A1A9-59D680052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86" y="2438400"/>
            <a:ext cx="2694214" cy="19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3" descr="Imagen 3">
            <a:extLst>
              <a:ext uri="{FF2B5EF4-FFF2-40B4-BE49-F238E27FC236}">
                <a16:creationId xmlns:a16="http://schemas.microsoft.com/office/drawing/2014/main" id="{949EA48E-B016-4E64-A4DF-4AD8CD8DDA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B12CB54-A377-4D90-8475-022CD1551FA3}"/>
              </a:ext>
            </a:extLst>
          </p:cNvPr>
          <p:cNvSpPr/>
          <p:nvPr/>
        </p:nvSpPr>
        <p:spPr>
          <a:xfrm>
            <a:off x="2879678" y="655093"/>
            <a:ext cx="5500047" cy="696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Con las sílabas formo palabras</a:t>
            </a:r>
          </a:p>
        </p:txBody>
      </p:sp>
    </p:spTree>
    <p:extLst>
      <p:ext uri="{BB962C8B-B14F-4D97-AF65-F5344CB8AC3E}">
        <p14:creationId xmlns:p14="http://schemas.microsoft.com/office/powerpoint/2010/main" val="411466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248C64D-AAE1-48CF-BE50-C582859A2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558" y="1928657"/>
            <a:ext cx="9068586" cy="2928248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203E1BA-72A9-40FE-B674-D3E2B00BD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Sílabas inversas | LAURA MARTINEZ GONZALEZ | EducaMadrid">
            <a:extLst>
              <a:ext uri="{FF2B5EF4-FFF2-40B4-BE49-F238E27FC236}">
                <a16:creationId xmlns:a16="http://schemas.microsoft.com/office/drawing/2014/main" id="{B4A0283A-CB99-4550-8364-76702F8F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54" y="1251857"/>
            <a:ext cx="5698996" cy="43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alabras con al,el,il,ol,ul - Imagui">
            <a:extLst>
              <a:ext uri="{FF2B5EF4-FFF2-40B4-BE49-F238E27FC236}">
                <a16:creationId xmlns:a16="http://schemas.microsoft.com/office/drawing/2014/main" id="{B3BE389B-7B18-4A08-8F53-7B713F9C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251857"/>
            <a:ext cx="4876800" cy="45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E0A47A24-52ED-4C08-819D-F6995DDCB2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2C31D97-B0E6-4952-92E1-A8D6CA263E15}"/>
              </a:ext>
            </a:extLst>
          </p:cNvPr>
          <p:cNvSpPr/>
          <p:nvPr/>
        </p:nvSpPr>
        <p:spPr>
          <a:xfrm>
            <a:off x="3140765" y="530087"/>
            <a:ext cx="5155096" cy="93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También las puedo leer así.</a:t>
            </a:r>
          </a:p>
        </p:txBody>
      </p:sp>
    </p:spTree>
    <p:extLst>
      <p:ext uri="{BB962C8B-B14F-4D97-AF65-F5344CB8AC3E}">
        <p14:creationId xmlns:p14="http://schemas.microsoft.com/office/powerpoint/2010/main" val="298304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50E249-B611-4A34-8553-275323161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785257"/>
            <a:ext cx="9068586" cy="3657600"/>
          </a:xfrm>
        </p:spPr>
        <p:txBody>
          <a:bodyPr/>
          <a:lstStyle/>
          <a:p>
            <a:pPr algn="l"/>
            <a:r>
              <a:rPr lang="es-CL" sz="3600" dirty="0"/>
              <a:t>1. La ola</a:t>
            </a:r>
            <a:br>
              <a:rPr lang="es-CL" sz="3600" dirty="0"/>
            </a:br>
            <a:br>
              <a:rPr lang="es-CL" sz="3600" dirty="0"/>
            </a:br>
            <a:r>
              <a:rPr lang="es-CL" sz="3600" dirty="0"/>
              <a:t>2. Lalo lee.</a:t>
            </a:r>
            <a:br>
              <a:rPr lang="es-CL" sz="3600" dirty="0"/>
            </a:br>
            <a:br>
              <a:rPr lang="es-CL" sz="3600" dirty="0"/>
            </a:br>
            <a:r>
              <a:rPr lang="es-CL" sz="3600" dirty="0"/>
              <a:t>3. malo.</a:t>
            </a:r>
            <a:br>
              <a:rPr lang="es-CL" sz="3600" dirty="0"/>
            </a:br>
            <a:br>
              <a:rPr lang="es-CL" sz="3600" dirty="0"/>
            </a:br>
            <a:r>
              <a:rPr lang="es-CL" sz="3600" dirty="0"/>
              <a:t>4. Milo</a:t>
            </a:r>
            <a:br>
              <a:rPr lang="es-CL" sz="3600" dirty="0"/>
            </a:br>
            <a:br>
              <a:rPr lang="es-CL" sz="3600" dirty="0"/>
            </a:br>
            <a:r>
              <a:rPr lang="es-CL" sz="3600" dirty="0"/>
              <a:t>5. Mi  mula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16A500D-4AB1-462D-A9EF-D1EFAE099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0BE44CD9-43B9-42DA-B43B-346A292249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7411326-71EE-4A70-BE36-060265A36463}"/>
              </a:ext>
            </a:extLst>
          </p:cNvPr>
          <p:cNvSpPr/>
          <p:nvPr/>
        </p:nvSpPr>
        <p:spPr>
          <a:xfrm>
            <a:off x="2570922" y="490330"/>
            <a:ext cx="4015408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Leamos.</a:t>
            </a:r>
          </a:p>
        </p:txBody>
      </p:sp>
    </p:spTree>
    <p:extLst>
      <p:ext uri="{BB962C8B-B14F-4D97-AF65-F5344CB8AC3E}">
        <p14:creationId xmlns:p14="http://schemas.microsoft.com/office/powerpoint/2010/main" val="60704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Minions Love GIF - Minions Minion Love - Descubre &amp; Comparte GIFs">
            <a:extLst>
              <a:ext uri="{FF2B5EF4-FFF2-40B4-BE49-F238E27FC236}">
                <a16:creationId xmlns:a16="http://schemas.microsoft.com/office/drawing/2014/main" id="{5E356692-A23A-4C00-AF40-03D077279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909" y="3386662"/>
            <a:ext cx="233981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id="{6913E390-0647-4C40-8AAE-6C1149F7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Fecha: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8C0BA5F5-0423-46ED-847B-CD05FBB07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D8235BB-EDB9-438A-92B1-71F0BCEFFE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200" b="1" dirty="0"/>
              <a:t>Objetivo</a:t>
            </a:r>
            <a:r>
              <a:rPr lang="es-CL" sz="3200" dirty="0"/>
              <a:t>:</a:t>
            </a:r>
            <a:r>
              <a:rPr lang="es-ES" sz="3200" b="1" dirty="0"/>
              <a:t> </a:t>
            </a:r>
            <a:r>
              <a:rPr lang="es-CL" sz="3200" dirty="0"/>
              <a:t>Reconocer letra m y l y sus sonidos silábicos, leyendo el fonema y realizando grafemas observando MODELAMIENTO.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80CF1A6-F0D6-4B3E-BA3F-3A3F39405F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0AEF5B83-0745-46CA-A0FC-E85E64A1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882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A1F914F-3DD9-409F-8988-C0AF8B689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200" dirty="0"/>
              <a:t>Habilidad : Reconocer.</a:t>
            </a:r>
            <a:br>
              <a:rPr lang="es-CL" sz="3200" dirty="0"/>
            </a:br>
            <a:br>
              <a:rPr lang="es-CL" sz="3200" dirty="0"/>
            </a:br>
            <a:r>
              <a:rPr lang="es-CL" sz="2800" dirty="0">
                <a:latin typeface="Corbel Light" panose="020B0303020204020204" pitchFamily="34" charset="0"/>
              </a:rPr>
              <a:t>Examinar con cuidado.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ED7FF70-1026-45DC-941B-082126AC7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226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DFB2CD-2DE3-44FE-8761-1DF793EB5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E69DF57-73AF-48DF-9063-5D2A32984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11" descr="Imagen 11">
            <a:extLst>
              <a:ext uri="{FF2B5EF4-FFF2-40B4-BE49-F238E27FC236}">
                <a16:creationId xmlns:a16="http://schemas.microsoft.com/office/drawing/2014/main" id="{680E0435-EEBF-4288-9453-C2FBD284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 18" descr="Imagen 18">
            <a:extLst>
              <a:ext uri="{FF2B5EF4-FFF2-40B4-BE49-F238E27FC236}">
                <a16:creationId xmlns:a16="http://schemas.microsoft.com/office/drawing/2014/main" id="{71F0E03F-E63B-4F34-B784-DE56A9744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4729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LOS INVITO A RECORDAR…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8346CB02-B56E-4DCA-9829-AC1EF538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D6E5CE-7438-40C9-9282-B88E8B221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091263"/>
            <a:ext cx="9068586" cy="25908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9A77262-8431-4C14-9AD3-44029407C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La letra M">
            <a:extLst>
              <a:ext uri="{FF2B5EF4-FFF2-40B4-BE49-F238E27FC236}">
                <a16:creationId xmlns:a16="http://schemas.microsoft.com/office/drawing/2014/main" id="{AEB75BD4-5739-4263-8D50-4D5DD33C9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t="42498" r="19605"/>
          <a:stretch/>
        </p:blipFill>
        <p:spPr bwMode="auto">
          <a:xfrm>
            <a:off x="1683026" y="1122198"/>
            <a:ext cx="5314121" cy="452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jo Femenino Humano De Dibujos Animados Con Ilustración De Vector De  Pestañas Ilustraciones Vectoriales, Clip Art Vectorizado Libre De Derechos.  Image 74741034.">
            <a:extLst>
              <a:ext uri="{FF2B5EF4-FFF2-40B4-BE49-F238E27FC236}">
                <a16:creationId xmlns:a16="http://schemas.microsoft.com/office/drawing/2014/main" id="{90A590A0-7C83-43BF-990D-BEB981BA1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22512"/>
          <a:stretch/>
        </p:blipFill>
        <p:spPr bwMode="auto">
          <a:xfrm>
            <a:off x="6997147" y="1826268"/>
            <a:ext cx="2885661" cy="15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ápiz verde Gratis Dibujos Animados Imágene｜Illustoon ES">
            <a:extLst>
              <a:ext uri="{FF2B5EF4-FFF2-40B4-BE49-F238E27FC236}">
                <a16:creationId xmlns:a16="http://schemas.microsoft.com/office/drawing/2014/main" id="{4AC48DE3-9108-4670-8BF0-A263F8A25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93" y="3310747"/>
            <a:ext cx="1467678" cy="1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5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B367A-D239-4B57-AFA1-7ECB5E2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86" y="2479406"/>
            <a:ext cx="4455457" cy="175997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M - Wikipedia, la enciclopedia libre">
            <a:extLst>
              <a:ext uri="{FF2B5EF4-FFF2-40B4-BE49-F238E27FC236}">
                <a16:creationId xmlns:a16="http://schemas.microsoft.com/office/drawing/2014/main" id="{CCC51B6E-5ACC-4DF1-85E1-D948A33740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52" y="1433285"/>
            <a:ext cx="7512378" cy="39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3A0E5514-0E0F-4E2E-916A-39D09010D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1396732-46A7-4DEE-B2E4-DFB761CC0A21}"/>
              </a:ext>
            </a:extLst>
          </p:cNvPr>
          <p:cNvSpPr/>
          <p:nvPr/>
        </p:nvSpPr>
        <p:spPr>
          <a:xfrm>
            <a:off x="2512406" y="490330"/>
            <a:ext cx="5605670" cy="94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Así la escribo.</a:t>
            </a:r>
          </a:p>
        </p:txBody>
      </p:sp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DFCB3E6-64B0-4159-AFA8-4BF8B88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93" y="2152545"/>
            <a:ext cx="9802977" cy="1905403"/>
          </a:xfrm>
        </p:spPr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Pin de mariana lopez en Lectoescritura | Enseñanza de las letras, Lectura y  escritura, Actividades de lectura preescolar">
            <a:extLst>
              <a:ext uri="{FF2B5EF4-FFF2-40B4-BE49-F238E27FC236}">
                <a16:creationId xmlns:a16="http://schemas.microsoft.com/office/drawing/2014/main" id="{F76C4541-82D1-4347-A651-6C08B015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11" y="1190172"/>
            <a:ext cx="9699164" cy="50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0CC2A680-5E92-469B-9E28-083C8729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39716D1-C048-499B-8F7F-86043378181B}"/>
              </a:ext>
            </a:extLst>
          </p:cNvPr>
          <p:cNvSpPr/>
          <p:nvPr/>
        </p:nvSpPr>
        <p:spPr>
          <a:xfrm>
            <a:off x="2809461" y="477078"/>
            <a:ext cx="6096000" cy="713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Estas son las sílabas.</a:t>
            </a:r>
          </a:p>
        </p:txBody>
      </p:sp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53</TotalTime>
  <Words>114</Words>
  <Application>Microsoft Office PowerPoint</Application>
  <PresentationFormat>Panorámica</PresentationFormat>
  <Paragraphs>18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Century Gothic</vt:lpstr>
      <vt:lpstr>Corbel Light</vt:lpstr>
      <vt:lpstr>Garamond</vt:lpstr>
      <vt:lpstr>Savon</vt:lpstr>
      <vt:lpstr>Bienvenidos</vt:lpstr>
      <vt:lpstr>Fecha:</vt:lpstr>
      <vt:lpstr>Objetivo: Reconocer letra m y l y sus sonidos silábicos, leyendo el fonema y realizando grafemas observando MODELAMIENTO. </vt:lpstr>
      <vt:lpstr>Habilidad : Reconocer.  Examinar con cuidado.</vt:lpstr>
      <vt:lpstr>Presentación de PowerPoint</vt:lpstr>
      <vt:lpstr>LOS INVITO A RECORDAR…</vt:lpstr>
      <vt:lpstr>Presentación de PowerPoint</vt:lpstr>
      <vt:lpstr>Presentación de PowerPoint</vt:lpstr>
      <vt:lpstr>Presentación de PowerPoint</vt:lpstr>
      <vt:lpstr>Presentación de PowerPoint</vt:lpstr>
      <vt:lpstr>LEAMOS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La ola  2. Lalo lee.  3. malo.  4. Milo  5. Mi  mula</vt:lpstr>
      <vt:lpstr>Nos vemos pronto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Jorge y Brenda</cp:lastModifiedBy>
  <cp:revision>7</cp:revision>
  <dcterms:created xsi:type="dcterms:W3CDTF">2020-09-09T20:08:10Z</dcterms:created>
  <dcterms:modified xsi:type="dcterms:W3CDTF">2020-09-24T18:49:52Z</dcterms:modified>
</cp:coreProperties>
</file>