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69" r:id="rId3"/>
    <p:sldId id="272" r:id="rId4"/>
    <p:sldId id="273" r:id="rId5"/>
    <p:sldId id="271" r:id="rId6"/>
    <p:sldId id="257" r:id="rId7"/>
    <p:sldId id="258" r:id="rId8"/>
    <p:sldId id="259" r:id="rId9"/>
    <p:sldId id="261" r:id="rId10"/>
    <p:sldId id="260" r:id="rId11"/>
    <p:sldId id="262" r:id="rId12"/>
    <p:sldId id="263" r:id="rId13"/>
    <p:sldId id="274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5D2E74-CF35-48E6-8D88-CAE19335D1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Bienvenidos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511164-173C-4AAC-A04A-4480567F5E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L" dirty="0"/>
              <a:t>Primer año</a:t>
            </a:r>
          </a:p>
          <a:p>
            <a:r>
              <a:rPr lang="es-CL" dirty="0"/>
              <a:t>Profesora: María José Guerrero</a:t>
            </a:r>
          </a:p>
        </p:txBody>
      </p:sp>
      <p:pic>
        <p:nvPicPr>
          <p:cNvPr id="10242" name="Picture 2" descr="Máquinas Mortales' convierte a los Minions en dioses - Minions">
            <a:extLst>
              <a:ext uri="{FF2B5EF4-FFF2-40B4-BE49-F238E27FC236}">
                <a16:creationId xmlns:a16="http://schemas.microsoft.com/office/drawing/2014/main" id="{8B085AD3-71ED-4F18-AE44-33EF2D1876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455386"/>
            <a:ext cx="51435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3" descr="Imagen 3">
            <a:extLst>
              <a:ext uri="{FF2B5EF4-FFF2-40B4-BE49-F238E27FC236}">
                <a16:creationId xmlns:a16="http://schemas.microsoft.com/office/drawing/2014/main" id="{7692018F-0D95-4AB4-B4AF-8638985A7C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505" r="7063" b="3"/>
          <a:stretch>
            <a:fillRect/>
          </a:stretch>
        </p:blipFill>
        <p:spPr>
          <a:xfrm>
            <a:off x="955501" y="362041"/>
            <a:ext cx="1212409" cy="15960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6689712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38E4EF-0480-4BEB-9E53-FA5FC14FD8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2100" y="1732046"/>
            <a:ext cx="4142408" cy="457201"/>
          </a:xfrm>
        </p:spPr>
        <p:txBody>
          <a:bodyPr/>
          <a:lstStyle/>
          <a:p>
            <a:r>
              <a:rPr lang="es-CL" sz="4000" dirty="0"/>
              <a:t>LEAMOS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ABEF6A2D-6837-4565-B43C-F6B6DCD8E1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 descr="LETRA G-g by Francisco Javier Alberca Calonge - issuu">
            <a:extLst>
              <a:ext uri="{FF2B5EF4-FFF2-40B4-BE49-F238E27FC236}">
                <a16:creationId xmlns:a16="http://schemas.microsoft.com/office/drawing/2014/main" id="{404808A0-4290-43C0-9B7F-24D2298746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90" t="19631" r="6780" b="5506"/>
          <a:stretch/>
        </p:blipFill>
        <p:spPr bwMode="auto">
          <a:xfrm>
            <a:off x="1789043" y="1073426"/>
            <a:ext cx="9070848" cy="540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C790F5D2-1280-4271-B2EF-1E49E794CA2C}"/>
              </a:ext>
            </a:extLst>
          </p:cNvPr>
          <p:cNvSpPr/>
          <p:nvPr/>
        </p:nvSpPr>
        <p:spPr>
          <a:xfrm>
            <a:off x="1457739" y="488336"/>
            <a:ext cx="9276522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ALGUNOS DE ESTOS DIBUJOS TIENEN SÍLABAS GA, GUE, GUI, GO, GU EN SU ESCRITURA</a:t>
            </a:r>
          </a:p>
        </p:txBody>
      </p:sp>
      <p:pic>
        <p:nvPicPr>
          <p:cNvPr id="6" name="Imagen 5" descr="Imagen 3">
            <a:extLst>
              <a:ext uri="{FF2B5EF4-FFF2-40B4-BE49-F238E27FC236}">
                <a16:creationId xmlns:a16="http://schemas.microsoft.com/office/drawing/2014/main" id="{274CC9CB-0CBD-4678-AA7D-5A293FF9B3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505" r="7063" b="3"/>
          <a:stretch>
            <a:fillRect/>
          </a:stretch>
        </p:blipFill>
        <p:spPr>
          <a:xfrm>
            <a:off x="349691" y="86112"/>
            <a:ext cx="1212409" cy="15960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8757437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9229FA9-FEC6-423C-87A2-D98E96568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621717" y="2181863"/>
            <a:ext cx="17489416" cy="2500199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5FEAEF36-EF83-4400-A861-E0AAD94039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" name="Picture 2" descr="Escribir la letra S. Lectoescritura para niños">
            <a:extLst>
              <a:ext uri="{FF2B5EF4-FFF2-40B4-BE49-F238E27FC236}">
                <a16:creationId xmlns:a16="http://schemas.microsoft.com/office/drawing/2014/main" id="{4D63DA6F-68D4-4894-92AB-E33C44785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481" y="1228299"/>
            <a:ext cx="9771797" cy="429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alabras con ga, go, gu - Ficha interactiva">
            <a:extLst>
              <a:ext uri="{FF2B5EF4-FFF2-40B4-BE49-F238E27FC236}">
                <a16:creationId xmlns:a16="http://schemas.microsoft.com/office/drawing/2014/main" id="{764C743D-B9AD-4496-AEED-BE45B9AB64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9"/>
          <a:stretch/>
        </p:blipFill>
        <p:spPr bwMode="auto">
          <a:xfrm>
            <a:off x="1082722" y="696036"/>
            <a:ext cx="10203977" cy="547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F5FF1A5-169F-47A5-9C1F-B7501A14C5C7}"/>
              </a:ext>
            </a:extLst>
          </p:cNvPr>
          <p:cNvSpPr/>
          <p:nvPr/>
        </p:nvSpPr>
        <p:spPr>
          <a:xfrm>
            <a:off x="1337481" y="111272"/>
            <a:ext cx="8895133" cy="567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ACÁ TENEMOS ALGUNAS PALABRAS QUE SE ESCRIBEN CON LA LETRA G</a:t>
            </a:r>
          </a:p>
        </p:txBody>
      </p:sp>
      <p:pic>
        <p:nvPicPr>
          <p:cNvPr id="7" name="Imagen 6" descr="Imagen 3">
            <a:extLst>
              <a:ext uri="{FF2B5EF4-FFF2-40B4-BE49-F238E27FC236}">
                <a16:creationId xmlns:a16="http://schemas.microsoft.com/office/drawing/2014/main" id="{B1176663-12A6-4F3F-BC26-89216E5167A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505" r="7063" b="3"/>
          <a:stretch>
            <a:fillRect/>
          </a:stretch>
        </p:blipFill>
        <p:spPr>
          <a:xfrm>
            <a:off x="349691" y="86112"/>
            <a:ext cx="1212409" cy="15960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1004197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AFF2699-35C6-4DDB-A695-54A69182A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77" y="2091263"/>
            <a:ext cx="12505293" cy="2590800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BBA56350-54ED-4B8E-95E8-E45DE757AC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098" name="Picture 2" descr="Leemos palabras y oraciones con ga, go gu. Leemos palabras y oraciones con  gue, gui. Fuente: primerodecarlos.blogs… | Lectura, Libros digitales,  Oraciones">
            <a:extLst>
              <a:ext uri="{FF2B5EF4-FFF2-40B4-BE49-F238E27FC236}">
                <a16:creationId xmlns:a16="http://schemas.microsoft.com/office/drawing/2014/main" id="{901DF97E-7DFE-48E4-A5F0-EC243929C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10" y="679540"/>
            <a:ext cx="10563225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99727AA8-B35A-4C20-8EB0-9A76D64C53DE}"/>
              </a:ext>
            </a:extLst>
          </p:cNvPr>
          <p:cNvSpPr/>
          <p:nvPr/>
        </p:nvSpPr>
        <p:spPr>
          <a:xfrm>
            <a:off x="4430930" y="292280"/>
            <a:ext cx="3136061" cy="774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LECTURA</a:t>
            </a:r>
          </a:p>
        </p:txBody>
      </p:sp>
      <p:pic>
        <p:nvPicPr>
          <p:cNvPr id="6" name="Imagen 5" descr="Imagen 3">
            <a:extLst>
              <a:ext uri="{FF2B5EF4-FFF2-40B4-BE49-F238E27FC236}">
                <a16:creationId xmlns:a16="http://schemas.microsoft.com/office/drawing/2014/main" id="{A8EF7DD7-188E-4AA3-AA61-1074A213AF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505" r="7063" b="3"/>
          <a:stretch>
            <a:fillRect/>
          </a:stretch>
        </p:blipFill>
        <p:spPr>
          <a:xfrm>
            <a:off x="349691" y="86112"/>
            <a:ext cx="1212409" cy="15960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8427905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5D3CDB2-D1C6-4FB3-BCB4-B8D7A4DB1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1364974"/>
            <a:ext cx="9068586" cy="4214191"/>
          </a:xfrm>
        </p:spPr>
        <p:txBody>
          <a:bodyPr/>
          <a:lstStyle/>
          <a:p>
            <a:pPr algn="l"/>
            <a: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b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1600" dirty="0"/>
            </a:br>
            <a:br>
              <a:rPr lang="es-CL" sz="1600" dirty="0"/>
            </a:br>
            <a:endParaRPr lang="es-CL" sz="1600" dirty="0"/>
          </a:p>
        </p:txBody>
      </p:sp>
      <p:pic>
        <p:nvPicPr>
          <p:cNvPr id="6" name="Imagen 5" descr="Imagen 3">
            <a:extLst>
              <a:ext uri="{FF2B5EF4-FFF2-40B4-BE49-F238E27FC236}">
                <a16:creationId xmlns:a16="http://schemas.microsoft.com/office/drawing/2014/main" id="{32F1CF22-F884-461A-BB0E-700F66D800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349691" y="86112"/>
            <a:ext cx="1212409" cy="159604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EEE9CC5-74C6-4211-BB8F-EB54CBB4C81D}"/>
              </a:ext>
            </a:extLst>
          </p:cNvPr>
          <p:cNvSpPr txBox="1"/>
          <p:nvPr/>
        </p:nvSpPr>
        <p:spPr>
          <a:xfrm>
            <a:off x="3020037" y="2896276"/>
            <a:ext cx="64595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419" sz="3200" dirty="0"/>
              <a:t>¿Quién es </a:t>
            </a:r>
            <a:r>
              <a:rPr lang="es-419" sz="3200" dirty="0" err="1"/>
              <a:t>Gusi</a:t>
            </a:r>
            <a:r>
              <a:rPr lang="es-419" sz="3200" dirty="0"/>
              <a:t>?</a:t>
            </a:r>
          </a:p>
          <a:p>
            <a:pPr marL="342900" indent="-342900">
              <a:buAutoNum type="arabicPeriod"/>
            </a:pPr>
            <a:r>
              <a:rPr lang="es-419" sz="3200" dirty="0"/>
              <a:t>¿Cómo se llama su amigo?</a:t>
            </a:r>
          </a:p>
          <a:p>
            <a:pPr marL="342900" indent="-342900">
              <a:buAutoNum type="arabicPeriod"/>
            </a:pPr>
            <a:r>
              <a:rPr lang="es-419" sz="3200" dirty="0"/>
              <a:t>¿Qué le da su amigo?</a:t>
            </a:r>
          </a:p>
          <a:p>
            <a:pPr marL="342900" indent="-342900">
              <a:buAutoNum type="arabicPeriod"/>
            </a:pPr>
            <a:r>
              <a:rPr lang="es-419" sz="3200" dirty="0"/>
              <a:t>¿Qué le gusta a </a:t>
            </a:r>
            <a:r>
              <a:rPr lang="es-419" sz="3200" dirty="0" err="1"/>
              <a:t>Gusi</a:t>
            </a:r>
            <a:r>
              <a:rPr lang="es-419" sz="3200" dirty="0"/>
              <a:t>?</a:t>
            </a:r>
            <a:endParaRPr lang="es-CL" sz="32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FCABA5C-1A5A-4907-91D9-5755418D651C}"/>
              </a:ext>
            </a:extLst>
          </p:cNvPr>
          <p:cNvSpPr txBox="1"/>
          <p:nvPr/>
        </p:nvSpPr>
        <p:spPr>
          <a:xfrm>
            <a:off x="4530056" y="2063691"/>
            <a:ext cx="4739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200" b="1" dirty="0">
                <a:solidFill>
                  <a:schemeClr val="accent5"/>
                </a:solidFill>
              </a:rPr>
              <a:t>Respondamos</a:t>
            </a:r>
            <a:endParaRPr lang="es-CL" sz="3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36677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41586F-0952-451B-873D-CF5EBBB40F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Nos vemos pronto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92421B2-5BD7-4718-9999-BD7273AA25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9218" name="Picture 2" descr="Minions Love GIF - Minions Minion Love - Descubre &amp; Comparte GIFs">
            <a:extLst>
              <a:ext uri="{FF2B5EF4-FFF2-40B4-BE49-F238E27FC236}">
                <a16:creationId xmlns:a16="http://schemas.microsoft.com/office/drawing/2014/main" id="{5E356692-A23A-4C00-AF40-03D077279D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909" y="3386662"/>
            <a:ext cx="2339816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Imagen 3">
            <a:extLst>
              <a:ext uri="{FF2B5EF4-FFF2-40B4-BE49-F238E27FC236}">
                <a16:creationId xmlns:a16="http://schemas.microsoft.com/office/drawing/2014/main" id="{9B75E42F-33B9-46C7-9422-1DA0C5F57A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505" r="7063" b="3"/>
          <a:stretch>
            <a:fillRect/>
          </a:stretch>
        </p:blipFill>
        <p:spPr>
          <a:xfrm>
            <a:off x="349691" y="86112"/>
            <a:ext cx="1212409" cy="15960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7191303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8581CC4-E726-4512-BECA-E11057F4E6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>
                <a:latin typeface="+mn-lt"/>
              </a:rPr>
              <a:t>Viernes 2 de octubre.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1D903C68-440B-4608-BC36-0F1681689C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Imagen 3" descr="Imagen 3">
            <a:extLst>
              <a:ext uri="{FF2B5EF4-FFF2-40B4-BE49-F238E27FC236}">
                <a16:creationId xmlns:a16="http://schemas.microsoft.com/office/drawing/2014/main" id="{53E6765E-67DB-40A4-AC13-711ACDF3E0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955501" y="362041"/>
            <a:ext cx="1212409" cy="15960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7623182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E5611E6-F5FF-4521-804A-817402384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623" y="1444487"/>
            <a:ext cx="9070848" cy="3237574"/>
          </a:xfrm>
        </p:spPr>
        <p:txBody>
          <a:bodyPr/>
          <a:lstStyle/>
          <a:p>
            <a:r>
              <a:rPr lang="es-CL" sz="3200" b="1" dirty="0"/>
              <a:t>Objetivo</a:t>
            </a:r>
            <a:r>
              <a:rPr lang="es-CL" sz="3200" dirty="0"/>
              <a:t>:</a:t>
            </a:r>
            <a:r>
              <a:rPr lang="es-ES" sz="3200" b="1" dirty="0"/>
              <a:t> </a:t>
            </a:r>
            <a:r>
              <a:rPr lang="es-CL" sz="3200" dirty="0"/>
              <a:t>Reconocer letra G y sus sonidos silábicos, leyendo el fonema y realizando grafemas observando MODELAMIENTO, </a:t>
            </a:r>
            <a:r>
              <a:rPr lang="es-CL" sz="3200"/>
              <a:t>DESARROlLANDO</a:t>
            </a:r>
            <a:r>
              <a:rPr lang="es-CL" sz="3200" dirty="0"/>
              <a:t> GUÍA y TRABAJANDO EN EL TEXTO. 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C38DB2C-E2CB-4589-A035-A455FDC7BA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Imagen 3" descr="Imagen 3">
            <a:extLst>
              <a:ext uri="{FF2B5EF4-FFF2-40B4-BE49-F238E27FC236}">
                <a16:creationId xmlns:a16="http://schemas.microsoft.com/office/drawing/2014/main" id="{31C069E8-00B6-4984-9184-49600B9440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955501" y="362041"/>
            <a:ext cx="1212409" cy="15960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3459673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6FC870-3FFA-4112-99CA-2B0CC3BC9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400" dirty="0"/>
              <a:t>Habilidad: RECONOCER.</a:t>
            </a:r>
            <a:br>
              <a:rPr lang="es-CL" sz="4400" dirty="0"/>
            </a:br>
            <a:br>
              <a:rPr lang="es-CL" sz="4400" dirty="0"/>
            </a:br>
            <a:r>
              <a:rPr lang="es-ES" sz="2800" dirty="0">
                <a:solidFill>
                  <a:schemeClr val="tx2">
                    <a:lumMod val="50000"/>
                  </a:schemeClr>
                </a:solidFill>
                <a:latin typeface="Centaur" panose="02030504050205020304" pitchFamily="18" charset="0"/>
              </a:rPr>
              <a:t>Examinar con cuidado y atención.</a:t>
            </a:r>
            <a:endParaRPr lang="es-CL" sz="2800" dirty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D6FC1E-4FAB-4345-9BF8-5AAFBC2B34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3" descr="Imagen 3">
            <a:extLst>
              <a:ext uri="{FF2B5EF4-FFF2-40B4-BE49-F238E27FC236}">
                <a16:creationId xmlns:a16="http://schemas.microsoft.com/office/drawing/2014/main" id="{14E7CEEE-2186-4367-83F6-FC381B7A09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955501" y="362041"/>
            <a:ext cx="1212409" cy="15960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2563142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AD3D5-F13E-4FFE-9436-9422E9C98E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C13E1FE-7910-4B91-830E-9B343460A8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11" descr="Imagen 11">
            <a:extLst>
              <a:ext uri="{FF2B5EF4-FFF2-40B4-BE49-F238E27FC236}">
                <a16:creationId xmlns:a16="http://schemas.microsoft.com/office/drawing/2014/main" id="{A20AC0EE-5666-4FFC-ACC6-3CB22F9AB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101" y="0"/>
            <a:ext cx="484909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n 18" descr="Imagen 18">
            <a:extLst>
              <a:ext uri="{FF2B5EF4-FFF2-40B4-BE49-F238E27FC236}">
                <a16:creationId xmlns:a16="http://schemas.microsoft.com/office/drawing/2014/main" id="{1D40F94D-6DAB-41A7-99CE-9F27A0C1E7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078"/>
          <a:stretch>
            <a:fillRect/>
          </a:stretch>
        </p:blipFill>
        <p:spPr>
          <a:xfrm>
            <a:off x="6205192" y="-42337"/>
            <a:ext cx="5072408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283065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54E5B23-BE95-44E4-B4B4-848D84A479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Hoy aprenderemos la letra g 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A020FA80-037A-466B-B065-EE08D3590F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Imagen 3" descr="Imagen 3">
            <a:extLst>
              <a:ext uri="{FF2B5EF4-FFF2-40B4-BE49-F238E27FC236}">
                <a16:creationId xmlns:a16="http://schemas.microsoft.com/office/drawing/2014/main" id="{E5B661E1-F872-4518-82C0-9C083076F5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955501" y="362041"/>
            <a:ext cx="1212409" cy="15960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7977587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33B367A-D239-4B57-AFA1-7ECB5E2A2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8886" y="2479406"/>
            <a:ext cx="4455457" cy="1759971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A0DBEDC5-1450-43E7-BC2E-FD03EC3228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026" name="Picture 2" descr="CARTAZES VARAL ALFABETO QUATRO 4 TIPOS DE LETRAS PARA A PAREDE DA SALA DE  AULA - IMPRIMIR - ESPAÇO ED… | Tipos de letras, Fotos de escola, Atividades  com o alfabeto">
            <a:extLst>
              <a:ext uri="{FF2B5EF4-FFF2-40B4-BE49-F238E27FC236}">
                <a16:creationId xmlns:a16="http://schemas.microsoft.com/office/drawing/2014/main" id="{CC529A1D-7633-4668-8BC8-EBB8423747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4"/>
          <a:stretch/>
        </p:blipFill>
        <p:spPr bwMode="auto">
          <a:xfrm>
            <a:off x="848139" y="450574"/>
            <a:ext cx="9070848" cy="530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jo Femenino Humano De Dibujos Animados Con Ilustración De Vector De  Pestañas Ilustraciones Vectoriales, Clip Art Vectorizado Libre De Derechos.  Image 74741034.">
            <a:extLst>
              <a:ext uri="{FF2B5EF4-FFF2-40B4-BE49-F238E27FC236}">
                <a16:creationId xmlns:a16="http://schemas.microsoft.com/office/drawing/2014/main" id="{2E5AB71D-68A8-4C83-9DD0-F8B3F5A4E2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5" b="22512"/>
          <a:stretch/>
        </p:blipFill>
        <p:spPr bwMode="auto">
          <a:xfrm>
            <a:off x="9306339" y="1106557"/>
            <a:ext cx="2885661" cy="158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ápiz verde Gratis Dibujos Animados Imágene｜Illustoon ES">
            <a:extLst>
              <a:ext uri="{FF2B5EF4-FFF2-40B4-BE49-F238E27FC236}">
                <a16:creationId xmlns:a16="http://schemas.microsoft.com/office/drawing/2014/main" id="{919147DE-2355-4B4F-A686-B9C03EA12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339" y="3359391"/>
            <a:ext cx="1467678" cy="146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3" descr="Imagen 3">
            <a:extLst>
              <a:ext uri="{FF2B5EF4-FFF2-40B4-BE49-F238E27FC236}">
                <a16:creationId xmlns:a16="http://schemas.microsoft.com/office/drawing/2014/main" id="{3CEFC3AC-C735-46C9-9316-71CA9011889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505" r="7063" b="3"/>
          <a:stretch>
            <a:fillRect/>
          </a:stretch>
        </p:blipFill>
        <p:spPr>
          <a:xfrm>
            <a:off x="465171" y="172252"/>
            <a:ext cx="1212409" cy="15960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2274892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DFCB3E6-64B0-4159-AFA8-4BF8B88BA4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2393" y="2152545"/>
            <a:ext cx="9802977" cy="1905403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EB8A0629-E7AC-4FD5-87B8-026825DF9D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2050" name="Picture 2" descr="4to - Primaria - Uso ortográfico de: ga, go, gu, gue, gui, güi, güe. -  YouTube">
            <a:extLst>
              <a:ext uri="{FF2B5EF4-FFF2-40B4-BE49-F238E27FC236}">
                <a16:creationId xmlns:a16="http://schemas.microsoft.com/office/drawing/2014/main" id="{A02E8103-AF00-4669-894F-DD489E3E9E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9" t="1788" r="10870" b="31658"/>
          <a:stretch/>
        </p:blipFill>
        <p:spPr bwMode="auto">
          <a:xfrm>
            <a:off x="1146629" y="1136373"/>
            <a:ext cx="10064709" cy="466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3" descr="Imagen 3">
            <a:extLst>
              <a:ext uri="{FF2B5EF4-FFF2-40B4-BE49-F238E27FC236}">
                <a16:creationId xmlns:a16="http://schemas.microsoft.com/office/drawing/2014/main" id="{4272A248-FD1E-4618-8B2B-D9CED5D1CA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505" r="7063" b="3"/>
          <a:stretch>
            <a:fillRect/>
          </a:stretch>
        </p:blipFill>
        <p:spPr>
          <a:xfrm>
            <a:off x="540424" y="28537"/>
            <a:ext cx="1212409" cy="159604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1664FB5-0279-4FA6-A37D-EDE3B85F79EB}"/>
              </a:ext>
            </a:extLst>
          </p:cNvPr>
          <p:cNvSpPr/>
          <p:nvPr/>
        </p:nvSpPr>
        <p:spPr>
          <a:xfrm>
            <a:off x="2340781" y="290357"/>
            <a:ext cx="8282609" cy="6758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CUANDO JUNTAMOS LA LETRA G CON UN AVOCAL FORMAMOS SÍLABAS</a:t>
            </a:r>
          </a:p>
        </p:txBody>
      </p:sp>
    </p:spTree>
    <p:extLst>
      <p:ext uri="{BB962C8B-B14F-4D97-AF65-F5344CB8AC3E}">
        <p14:creationId xmlns:p14="http://schemas.microsoft.com/office/powerpoint/2010/main" val="317850079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>
            <a:extLst>
              <a:ext uri="{FF2B5EF4-FFF2-40B4-BE49-F238E27FC236}">
                <a16:creationId xmlns:a16="http://schemas.microsoft.com/office/drawing/2014/main" id="{EEE3F16C-6A72-4AA3-BBF9-86DCC17F0B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026" name="Picture 2" descr="HABILIDADES METAFONOLÓGICAS - El Blog de Sami">
            <a:extLst>
              <a:ext uri="{FF2B5EF4-FFF2-40B4-BE49-F238E27FC236}">
                <a16:creationId xmlns:a16="http://schemas.microsoft.com/office/drawing/2014/main" id="{F904B5F2-C40F-4360-9AEE-B53C54BB5A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1"/>
          <a:stretch/>
        </p:blipFill>
        <p:spPr bwMode="auto">
          <a:xfrm>
            <a:off x="1634713" y="814649"/>
            <a:ext cx="8922573" cy="610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 descr="Imagen 3">
            <a:extLst>
              <a:ext uri="{FF2B5EF4-FFF2-40B4-BE49-F238E27FC236}">
                <a16:creationId xmlns:a16="http://schemas.microsoft.com/office/drawing/2014/main" id="{445C79BE-CD23-4025-BF17-20AD35BF5B1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505" r="7063" b="3"/>
          <a:stretch>
            <a:fillRect/>
          </a:stretch>
        </p:blipFill>
        <p:spPr>
          <a:xfrm>
            <a:off x="349691" y="86112"/>
            <a:ext cx="1212409" cy="159604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E74DDCFE-E800-444F-BB6C-F74C6B0BB594}"/>
              </a:ext>
            </a:extLst>
          </p:cNvPr>
          <p:cNvSpPr/>
          <p:nvPr/>
        </p:nvSpPr>
        <p:spPr>
          <a:xfrm>
            <a:off x="2067339" y="86112"/>
            <a:ext cx="7633252" cy="7222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ESTAS IMÁGENES TIENEN SÍLABAS GA, GUE, GUI, GO, GU EN SU ESCRITURA</a:t>
            </a:r>
          </a:p>
        </p:txBody>
      </p:sp>
    </p:spTree>
    <p:extLst>
      <p:ext uri="{BB962C8B-B14F-4D97-AF65-F5344CB8AC3E}">
        <p14:creationId xmlns:p14="http://schemas.microsoft.com/office/powerpoint/2010/main" val="4073517866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217</TotalTime>
  <Words>149</Words>
  <Application>Microsoft Office PowerPoint</Application>
  <PresentationFormat>Panorámica</PresentationFormat>
  <Paragraphs>20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Centaur</vt:lpstr>
      <vt:lpstr>Century Gothic</vt:lpstr>
      <vt:lpstr>Garamond</vt:lpstr>
      <vt:lpstr>Savon</vt:lpstr>
      <vt:lpstr>Bienvenidos</vt:lpstr>
      <vt:lpstr>Viernes 2 de octubre.</vt:lpstr>
      <vt:lpstr>Objetivo: Reconocer letra G y sus sonidos silábicos, leyendo el fonema y realizando grafemas observando MODELAMIENTO, DESARROlLANDO GUÍA y TRABAJANDO EN EL TEXTO. </vt:lpstr>
      <vt:lpstr>Habilidad: RECONOCER.  Examinar con cuidado y atención.</vt:lpstr>
      <vt:lpstr>Presentación de PowerPoint</vt:lpstr>
      <vt:lpstr>Hoy aprenderemos la letra g </vt:lpstr>
      <vt:lpstr>Presentación de PowerPoint</vt:lpstr>
      <vt:lpstr>Presentación de PowerPoint</vt:lpstr>
      <vt:lpstr>Presentación de PowerPoint</vt:lpstr>
      <vt:lpstr>LEAMOS</vt:lpstr>
      <vt:lpstr>Presentación de PowerPoint</vt:lpstr>
      <vt:lpstr>Presentación de PowerPoint</vt:lpstr>
      <vt:lpstr>                            </vt:lpstr>
      <vt:lpstr>Nos vemos pronto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Bienvenidos</dc:title>
  <dc:creator>maria jose guerrero retamales</dc:creator>
  <cp:lastModifiedBy>Jorge y Brenda</cp:lastModifiedBy>
  <cp:revision>22</cp:revision>
  <dcterms:created xsi:type="dcterms:W3CDTF">2020-09-09T20:08:10Z</dcterms:created>
  <dcterms:modified xsi:type="dcterms:W3CDTF">2020-09-24T18:48:18Z</dcterms:modified>
</cp:coreProperties>
</file>