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00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63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2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2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7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79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40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96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302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24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98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F1474F1-362C-4F36-BD09-541D44BAD2D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71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EEA917-FDC6-4A38-A024-95A6C0DC2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r="5309" b="1"/>
          <a:stretch/>
        </p:blipFill>
        <p:spPr bwMode="auto">
          <a:xfrm>
            <a:off x="694146" y="1008800"/>
            <a:ext cx="3723212" cy="45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ED2FA8-2F2A-4672-9AFF-08A64C84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s-CL" sz="8000" dirty="0"/>
              <a:t>ENGLISH 1ST GRADE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285439F-91A3-4213-94F6-8DF34DD47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es-CL" sz="2000"/>
              <a:t>MISS MARÍA FERNANDA FERNÁNDEZ JELDRES</a:t>
            </a:r>
          </a:p>
        </p:txBody>
      </p:sp>
    </p:spTree>
    <p:extLst>
      <p:ext uri="{BB962C8B-B14F-4D97-AF65-F5344CB8AC3E}">
        <p14:creationId xmlns:p14="http://schemas.microsoft.com/office/powerpoint/2010/main" val="27982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DF613-DE46-4842-B389-18652EDB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09" y="523539"/>
            <a:ext cx="10998422" cy="1609344"/>
          </a:xfrm>
        </p:spPr>
        <p:txBody>
          <a:bodyPr>
            <a:normAutofit/>
          </a:bodyPr>
          <a:lstStyle/>
          <a:p>
            <a:r>
              <a:rPr lang="es-CL" dirty="0"/>
              <a:t>WE ARE GOING TO USE THIS “ACTIVITY BOOK”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CD7CED-32FE-4B82-A3F4-CFF4731B1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2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CAE07811-582B-46F4-A7EA-4087FE667BCA}"/>
              </a:ext>
            </a:extLst>
          </p:cNvPr>
          <p:cNvSpPr/>
          <p:nvPr/>
        </p:nvSpPr>
        <p:spPr>
          <a:xfrm>
            <a:off x="7315200" y="3280229"/>
            <a:ext cx="2975429" cy="1901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05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D5238-0FDA-44E4-AF8A-08EEF76E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61" y="0"/>
            <a:ext cx="10773809" cy="1609344"/>
          </a:xfrm>
        </p:spPr>
        <p:txBody>
          <a:bodyPr/>
          <a:lstStyle/>
          <a:p>
            <a:r>
              <a:rPr lang="es-CL" dirty="0"/>
              <a:t>NOW IN YOUR ACTIVITY BOOK ON PAGE 26…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C7C8B6-5A59-4375-9442-0B0E2E60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66" y="1055018"/>
            <a:ext cx="6540045" cy="5114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656851-9701-4109-A82E-362BA66CB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050" y="5802982"/>
            <a:ext cx="5324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C19E5-6958-41CA-8B2A-197AEAD4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ON PAGE 27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BD6227-49A5-4722-88D2-F1159B83A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151" y="295275"/>
            <a:ext cx="5495925" cy="3362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E3D03A-5814-4C41-8078-BFF71AB0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00" y="3657600"/>
            <a:ext cx="4848225" cy="29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1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FD907-36E4-40E0-8DC7-061E6267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BY LAST ON PAGE 31 YOU HAVE TO DO THIS.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1A40E5-587D-44DD-AC55-BE354FC8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02" y="1293861"/>
            <a:ext cx="5881195" cy="54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6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8E14C-A8B1-4E4A-9D23-3F7E2EB8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AS A CONCLUSION FOR YOUR LEARNING OF THIS UNIT, ANSWER WITH THESE FACES.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CA6FDF-5F26-406D-AA32-DC1EFD54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67" y="2093976"/>
            <a:ext cx="9246789" cy="44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34E602-10F0-44B2-9CAD-0660CA47C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194"/>
          <a:stretch/>
        </p:blipFill>
        <p:spPr>
          <a:xfrm>
            <a:off x="5936343" y="1289049"/>
            <a:ext cx="5413829" cy="36312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8F7562-F34A-44C7-8380-0BBC789E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8" y="287563"/>
            <a:ext cx="5413829" cy="59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56E1F-CD49-4666-9E83-DBDBEE6D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LEARN ANIMAL’S VOCABULARY IN ENGLISH.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47B5E-358D-4FB0-AB9D-CC831AA9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OBJETIVO: APRENDER VOCABULARIO SOBRE ANIMALES EN INGLÉS.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DO YOU KNOW AN ANIMAL IN ENGLISH?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96E42B-9E41-4EF6-81F7-0C55E810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7925126" y="3710676"/>
            <a:ext cx="20859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ECAB9-F748-4B8B-BF73-0C4FEB3C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2624328"/>
            <a:ext cx="10058400" cy="1609344"/>
          </a:xfrm>
        </p:spPr>
        <p:txBody>
          <a:bodyPr/>
          <a:lstStyle/>
          <a:p>
            <a:r>
              <a:rPr lang="es-CL" dirty="0"/>
              <a:t>ANIMALS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7397FA0-6908-41E1-9955-06938AFB3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58" y="484632"/>
            <a:ext cx="6023428" cy="60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5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F0E6-5DBE-44DA-A239-5170CC2E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0720318-81F6-4459-8639-EB1A8D1F8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935160"/>
              </p:ext>
            </p:extLst>
          </p:nvPr>
        </p:nvGraphicFramePr>
        <p:xfrm>
          <a:off x="1069975" y="212090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429404038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6212414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919051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3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FROG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FROG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5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GATO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1363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067A240-C5CF-4182-850C-45AF234B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88" y="3954018"/>
            <a:ext cx="1895475" cy="24193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ED424A-0043-46C1-B5E8-8B2F21C9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86" y="3793434"/>
            <a:ext cx="2579933" cy="25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4419A-D6F1-4B08-9D9A-80EAE6DB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F764039-80DC-48D1-90E0-1D4706B8E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0259"/>
              </p:ext>
            </p:extLst>
          </p:nvPr>
        </p:nvGraphicFramePr>
        <p:xfrm>
          <a:off x="1069975" y="212090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09335045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2371361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7476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PRONUNCIATION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7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CONEJO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RABIT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2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PERRO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DOG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11563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373D210-266E-42E1-B89B-DC3FB18B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762" y="3906393"/>
            <a:ext cx="1847850" cy="2466975"/>
          </a:xfrm>
          <a:prstGeom prst="rect">
            <a:avLst/>
          </a:prstGeom>
        </p:spPr>
      </p:pic>
      <p:pic>
        <p:nvPicPr>
          <p:cNvPr id="1026" name="Picture 2" descr="Aprende Cómo Dibujar Un Perro Paso A Paso ✍[Muy Fácil Y Rápido]">
            <a:extLst>
              <a:ext uri="{FF2B5EF4-FFF2-40B4-BE49-F238E27FC236}">
                <a16:creationId xmlns:a16="http://schemas.microsoft.com/office/drawing/2014/main" id="{2F7FC774-B25E-4E3E-85AE-93D9A648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41" y="3906393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1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88CF5-1203-4018-8155-17A7120E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9EB3362-919E-48AF-9019-DD1783214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803008"/>
              </p:ext>
            </p:extLst>
          </p:nvPr>
        </p:nvGraphicFramePr>
        <p:xfrm>
          <a:off x="1069975" y="212090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46615491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52013356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964017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9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HAMSTER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HAMSTER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JAMSTER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GOLDFISH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PEZ DORADO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GOLDFISH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3857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F78FBE5-2E15-4976-BAA1-0925860A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49" y="3993873"/>
            <a:ext cx="2615234" cy="27831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CCBC05-A2D4-4CCA-A435-74942AC8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98" y="3911047"/>
            <a:ext cx="2951302" cy="26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9E676-0607-4E23-9FA6-0E5D6868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D62CDF8-F21E-4369-A98C-A79D973BB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220392"/>
              </p:ext>
            </p:extLst>
          </p:nvPr>
        </p:nvGraphicFramePr>
        <p:xfrm>
          <a:off x="1066801" y="195726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75798758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16649147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8833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3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9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PARROT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LORO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PARROT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2235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53666AC-C9C5-4EA2-8D2E-267B4FC3B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72" y="3751669"/>
            <a:ext cx="2578838" cy="2401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759002-046E-4A27-A9B1-97012179C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97" y="3777746"/>
            <a:ext cx="2773432" cy="21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59C95-DCE0-4167-9598-D9598F10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LOOK SOME EXAMPLES OF QUESTIONS ABOUT ANIMALS.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B35B41-273A-4610-82C7-6DFF2529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35" y="1915668"/>
            <a:ext cx="6477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9891C-C5AC-40BD-9F49-5AE51F75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WE CAN ANSWER USING…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8854D6-47D3-4D21-9434-D45A8A4A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041" y="2066924"/>
            <a:ext cx="8663245" cy="39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4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157</Words>
  <Application>Microsoft Office PowerPoint</Application>
  <PresentationFormat>Panorámica</PresentationFormat>
  <Paragraphs>57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Letras en madera</vt:lpstr>
      <vt:lpstr>ENGLISH 1ST GRADE </vt:lpstr>
      <vt:lpstr>OBJECTIVE: TO LEARN ANIMAL’S VOCABULARY IN ENGLISH.</vt:lpstr>
      <vt:lpstr>ANIMALS</vt:lpstr>
      <vt:lpstr>ANIMAL’S VOCABULARY</vt:lpstr>
      <vt:lpstr>ANIMAL’S VOCABULARY</vt:lpstr>
      <vt:lpstr>ANIMAL’S VOCABULARY</vt:lpstr>
      <vt:lpstr>ANIMAL’S VOCABULARY</vt:lpstr>
      <vt:lpstr>LET’S LOOK SOME EXAMPLES OF QUESTIONS ABOUT ANIMALS. </vt:lpstr>
      <vt:lpstr>WE CAN ANSWER USING…</vt:lpstr>
      <vt:lpstr>WE ARE GOING TO USE THIS “ACTIVITY BOOK”</vt:lpstr>
      <vt:lpstr>NOW IN YOUR ACTIVITY BOOK ON PAGE 26…</vt:lpstr>
      <vt:lpstr>ON PAGE 27 </vt:lpstr>
      <vt:lpstr>BY LAST ON PAGE 31 YOU HAVE TO DO THIS. </vt:lpstr>
      <vt:lpstr>AS A CONCLUSION FOR YOUR LEARNING OF THIS UNIT, ANSWER WITH THESE FACES.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1ST GRADE</dc:title>
  <dc:creator>Jorge Diaz Hernández</dc:creator>
  <cp:lastModifiedBy>Jorge Diaz Hernández</cp:lastModifiedBy>
  <cp:revision>3</cp:revision>
  <dcterms:created xsi:type="dcterms:W3CDTF">2020-11-18T02:50:54Z</dcterms:created>
  <dcterms:modified xsi:type="dcterms:W3CDTF">2020-11-18T03:05:42Z</dcterms:modified>
</cp:coreProperties>
</file>