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66" r:id="rId4"/>
    <p:sldId id="257" r:id="rId5"/>
    <p:sldId id="268" r:id="rId6"/>
    <p:sldId id="269" r:id="rId7"/>
    <p:sldId id="260" r:id="rId8"/>
    <p:sldId id="261" r:id="rId9"/>
    <p:sldId id="262" r:id="rId10"/>
    <p:sldId id="263" r:id="rId11"/>
    <p:sldId id="265" r:id="rId12"/>
    <p:sldId id="267" r:id="rId13"/>
    <p:sldId id="26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F66351-15F4-45D9-BA46-C917BBC7EAC4}" v="2" dt="2020-09-28T21:09:16.7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Fernanda Fernández Jeldres" userId="f72a2080b848b7c4" providerId="LiveId" clId="{C4F66351-15F4-45D9-BA46-C917BBC7EAC4}"/>
    <pc:docChg chg="custSel addSld modSld">
      <pc:chgData name="Maria Fernanda Fernández Jeldres" userId="f72a2080b848b7c4" providerId="LiveId" clId="{C4F66351-15F4-45D9-BA46-C917BBC7EAC4}" dt="2020-09-28T21:12:39.626" v="277" actId="20577"/>
      <pc:docMkLst>
        <pc:docMk/>
      </pc:docMkLst>
      <pc:sldChg chg="addSp modSp mod">
        <pc:chgData name="Maria Fernanda Fernández Jeldres" userId="f72a2080b848b7c4" providerId="LiveId" clId="{C4F66351-15F4-45D9-BA46-C917BBC7EAC4}" dt="2020-09-28T21:09:38.843" v="61" actId="20577"/>
        <pc:sldMkLst>
          <pc:docMk/>
          <pc:sldMk cId="283869810" sldId="256"/>
        </pc:sldMkLst>
        <pc:spChg chg="add mod">
          <ac:chgData name="Maria Fernanda Fernández Jeldres" userId="f72a2080b848b7c4" providerId="LiveId" clId="{C4F66351-15F4-45D9-BA46-C917BBC7EAC4}" dt="2020-09-28T21:09:38.843" v="61" actId="20577"/>
          <ac:spMkLst>
            <pc:docMk/>
            <pc:sldMk cId="283869810" sldId="256"/>
            <ac:spMk id="3" creationId="{DFD7BCF7-E07C-4F40-A21A-68404175C0DD}"/>
          </ac:spMkLst>
        </pc:spChg>
      </pc:sldChg>
      <pc:sldChg chg="modSp mod">
        <pc:chgData name="Maria Fernanda Fernández Jeldres" userId="f72a2080b848b7c4" providerId="LiveId" clId="{C4F66351-15F4-45D9-BA46-C917BBC7EAC4}" dt="2020-09-28T21:12:39.626" v="277" actId="20577"/>
        <pc:sldMkLst>
          <pc:docMk/>
          <pc:sldMk cId="3150062832" sldId="257"/>
        </pc:sldMkLst>
        <pc:spChg chg="mod">
          <ac:chgData name="Maria Fernanda Fernández Jeldres" userId="f72a2080b848b7c4" providerId="LiveId" clId="{C4F66351-15F4-45D9-BA46-C917BBC7EAC4}" dt="2020-09-28T21:12:35.528" v="275" actId="20577"/>
          <ac:spMkLst>
            <pc:docMk/>
            <pc:sldMk cId="3150062832" sldId="257"/>
            <ac:spMk id="2" creationId="{D3AFFAE9-61B9-40AB-8C0D-891BCFA9C2A9}"/>
          </ac:spMkLst>
        </pc:spChg>
        <pc:spChg chg="mod">
          <ac:chgData name="Maria Fernanda Fernández Jeldres" userId="f72a2080b848b7c4" providerId="LiveId" clId="{C4F66351-15F4-45D9-BA46-C917BBC7EAC4}" dt="2020-09-28T21:12:39.626" v="277" actId="20577"/>
          <ac:spMkLst>
            <pc:docMk/>
            <pc:sldMk cId="3150062832" sldId="257"/>
            <ac:spMk id="3" creationId="{35B81BF9-ED5F-441C-8BE0-F1915B0D3181}"/>
          </ac:spMkLst>
        </pc:spChg>
      </pc:sldChg>
      <pc:sldChg chg="delSp mod">
        <pc:chgData name="Maria Fernanda Fernández Jeldres" userId="f72a2080b848b7c4" providerId="LiveId" clId="{C4F66351-15F4-45D9-BA46-C917BBC7EAC4}" dt="2020-09-28T21:04:57.757" v="2" actId="478"/>
        <pc:sldMkLst>
          <pc:docMk/>
          <pc:sldMk cId="3129386854" sldId="261"/>
        </pc:sldMkLst>
        <pc:spChg chg="del">
          <ac:chgData name="Maria Fernanda Fernández Jeldres" userId="f72a2080b848b7c4" providerId="LiveId" clId="{C4F66351-15F4-45D9-BA46-C917BBC7EAC4}" dt="2020-09-28T21:04:57.757" v="2" actId="478"/>
          <ac:spMkLst>
            <pc:docMk/>
            <pc:sldMk cId="3129386854" sldId="261"/>
            <ac:spMk id="7" creationId="{FAD52737-31C2-4391-BF5E-502B5C60FBFF}"/>
          </ac:spMkLst>
        </pc:spChg>
        <pc:spChg chg="del">
          <ac:chgData name="Maria Fernanda Fernández Jeldres" userId="f72a2080b848b7c4" providerId="LiveId" clId="{C4F66351-15F4-45D9-BA46-C917BBC7EAC4}" dt="2020-09-28T21:04:56.455" v="1" actId="478"/>
          <ac:spMkLst>
            <pc:docMk/>
            <pc:sldMk cId="3129386854" sldId="261"/>
            <ac:spMk id="8" creationId="{D6C726A8-229F-46EF-9A4C-B9502C5A5045}"/>
          </ac:spMkLst>
        </pc:spChg>
      </pc:sldChg>
      <pc:sldChg chg="delSp mod">
        <pc:chgData name="Maria Fernanda Fernández Jeldres" userId="f72a2080b848b7c4" providerId="LiveId" clId="{C4F66351-15F4-45D9-BA46-C917BBC7EAC4}" dt="2020-09-28T21:05:00.820" v="4" actId="478"/>
        <pc:sldMkLst>
          <pc:docMk/>
          <pc:sldMk cId="2342825215" sldId="262"/>
        </pc:sldMkLst>
        <pc:spChg chg="del">
          <ac:chgData name="Maria Fernanda Fernández Jeldres" userId="f72a2080b848b7c4" providerId="LiveId" clId="{C4F66351-15F4-45D9-BA46-C917BBC7EAC4}" dt="2020-09-28T21:04:59.788" v="3" actId="478"/>
          <ac:spMkLst>
            <pc:docMk/>
            <pc:sldMk cId="2342825215" sldId="262"/>
            <ac:spMk id="5" creationId="{34E9B65E-4970-4494-800F-4093FDAAD782}"/>
          </ac:spMkLst>
        </pc:spChg>
        <pc:spChg chg="del">
          <ac:chgData name="Maria Fernanda Fernández Jeldres" userId="f72a2080b848b7c4" providerId="LiveId" clId="{C4F66351-15F4-45D9-BA46-C917BBC7EAC4}" dt="2020-09-28T21:05:00.820" v="4" actId="478"/>
          <ac:spMkLst>
            <pc:docMk/>
            <pc:sldMk cId="2342825215" sldId="262"/>
            <ac:spMk id="7" creationId="{9BD75E5A-0A48-474E-A7D4-3FC01A81D5C9}"/>
          </ac:spMkLst>
        </pc:spChg>
      </pc:sldChg>
      <pc:sldChg chg="delSp mod">
        <pc:chgData name="Maria Fernanda Fernández Jeldres" userId="f72a2080b848b7c4" providerId="LiveId" clId="{C4F66351-15F4-45D9-BA46-C917BBC7EAC4}" dt="2020-09-28T21:05:04.356" v="6" actId="478"/>
        <pc:sldMkLst>
          <pc:docMk/>
          <pc:sldMk cId="1723583895" sldId="263"/>
        </pc:sldMkLst>
        <pc:spChg chg="del">
          <ac:chgData name="Maria Fernanda Fernández Jeldres" userId="f72a2080b848b7c4" providerId="LiveId" clId="{C4F66351-15F4-45D9-BA46-C917BBC7EAC4}" dt="2020-09-28T21:05:03.304" v="5" actId="478"/>
          <ac:spMkLst>
            <pc:docMk/>
            <pc:sldMk cId="1723583895" sldId="263"/>
            <ac:spMk id="5" creationId="{9384C0B9-9D89-4F16-A909-37E34EA8BBA7}"/>
          </ac:spMkLst>
        </pc:spChg>
        <pc:spChg chg="del">
          <ac:chgData name="Maria Fernanda Fernández Jeldres" userId="f72a2080b848b7c4" providerId="LiveId" clId="{C4F66351-15F4-45D9-BA46-C917BBC7EAC4}" dt="2020-09-28T21:05:04.356" v="6" actId="478"/>
          <ac:spMkLst>
            <pc:docMk/>
            <pc:sldMk cId="1723583895" sldId="263"/>
            <ac:spMk id="7" creationId="{CCC402E6-2F51-4F09-9440-4E534272DE7F}"/>
          </ac:spMkLst>
        </pc:spChg>
      </pc:sldChg>
      <pc:sldChg chg="addSp delSp modSp new mod">
        <pc:chgData name="Maria Fernanda Fernández Jeldres" userId="f72a2080b848b7c4" providerId="LiveId" clId="{C4F66351-15F4-45D9-BA46-C917BBC7EAC4}" dt="2020-09-28T21:09:01.019" v="13" actId="478"/>
        <pc:sldMkLst>
          <pc:docMk/>
          <pc:sldMk cId="3168470538" sldId="268"/>
        </pc:sldMkLst>
        <pc:spChg chg="del">
          <ac:chgData name="Maria Fernanda Fernández Jeldres" userId="f72a2080b848b7c4" providerId="LiveId" clId="{C4F66351-15F4-45D9-BA46-C917BBC7EAC4}" dt="2020-09-28T21:09:01.019" v="13" actId="478"/>
          <ac:spMkLst>
            <pc:docMk/>
            <pc:sldMk cId="3168470538" sldId="268"/>
            <ac:spMk id="2" creationId="{AEF6CE45-693E-4347-BC2D-AD31ADF66929}"/>
          </ac:spMkLst>
        </pc:spChg>
        <pc:spChg chg="del">
          <ac:chgData name="Maria Fernanda Fernández Jeldres" userId="f72a2080b848b7c4" providerId="LiveId" clId="{C4F66351-15F4-45D9-BA46-C917BBC7EAC4}" dt="2020-09-28T21:08:39.077" v="8"/>
          <ac:spMkLst>
            <pc:docMk/>
            <pc:sldMk cId="3168470538" sldId="268"/>
            <ac:spMk id="3" creationId="{039C33CE-F24A-4437-8CA1-3D01C1D65503}"/>
          </ac:spMkLst>
        </pc:spChg>
        <pc:picChg chg="add mod">
          <ac:chgData name="Maria Fernanda Fernández Jeldres" userId="f72a2080b848b7c4" providerId="LiveId" clId="{C4F66351-15F4-45D9-BA46-C917BBC7EAC4}" dt="2020-09-28T21:08:57.128" v="12" actId="1076"/>
          <ac:picMkLst>
            <pc:docMk/>
            <pc:sldMk cId="3168470538" sldId="268"/>
            <ac:picMk id="4" creationId="{C46B79C5-8680-4661-9D02-B239355D9689}"/>
          </ac:picMkLst>
        </pc:picChg>
      </pc:sldChg>
      <pc:sldChg chg="addSp delSp modSp new mod">
        <pc:chgData name="Maria Fernanda Fernández Jeldres" userId="f72a2080b848b7c4" providerId="LiveId" clId="{C4F66351-15F4-45D9-BA46-C917BBC7EAC4}" dt="2020-09-28T21:11:41.212" v="271" actId="20577"/>
        <pc:sldMkLst>
          <pc:docMk/>
          <pc:sldMk cId="2012319440" sldId="269"/>
        </pc:sldMkLst>
        <pc:spChg chg="mod">
          <ac:chgData name="Maria Fernanda Fernández Jeldres" userId="f72a2080b848b7c4" providerId="LiveId" clId="{C4F66351-15F4-45D9-BA46-C917BBC7EAC4}" dt="2020-09-28T21:11:41.212" v="271" actId="20577"/>
          <ac:spMkLst>
            <pc:docMk/>
            <pc:sldMk cId="2012319440" sldId="269"/>
            <ac:spMk id="2" creationId="{E657D99D-ACAC-47B4-80F0-C3EDCFC2B430}"/>
          </ac:spMkLst>
        </pc:spChg>
        <pc:spChg chg="del">
          <ac:chgData name="Maria Fernanda Fernández Jeldres" userId="f72a2080b848b7c4" providerId="LiveId" clId="{C4F66351-15F4-45D9-BA46-C917BBC7EAC4}" dt="2020-09-28T21:10:06.467" v="63" actId="3680"/>
          <ac:spMkLst>
            <pc:docMk/>
            <pc:sldMk cId="2012319440" sldId="269"/>
            <ac:spMk id="3" creationId="{1A41A868-85B1-41C6-BDAD-7599964FCD88}"/>
          </ac:spMkLst>
        </pc:spChg>
        <pc:graphicFrameChg chg="add mod ord modGraphic">
          <ac:chgData name="Maria Fernanda Fernández Jeldres" userId="f72a2080b848b7c4" providerId="LiveId" clId="{C4F66351-15F4-45D9-BA46-C917BBC7EAC4}" dt="2020-09-28T21:11:30.730" v="237" actId="20577"/>
          <ac:graphicFrameMkLst>
            <pc:docMk/>
            <pc:sldMk cId="2012319440" sldId="269"/>
            <ac:graphicFrameMk id="4" creationId="{340D7431-1904-4722-978D-3C2B12D83FE3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4AA0-A437-4AC4-97CF-162D4656B2F6}" type="datetimeFigureOut">
              <a:rPr lang="es-CL" smtClean="0"/>
              <a:t>28-09-2020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8E2F503D-29E7-41AE-8534-3BFDD823444F}" type="slidenum">
              <a:rPr lang="es-CL" smtClean="0"/>
              <a:t>‹Nº›</a:t>
            </a:fld>
            <a:endParaRPr lang="es-C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135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4AA0-A437-4AC4-97CF-162D4656B2F6}" type="datetimeFigureOut">
              <a:rPr lang="es-CL" smtClean="0"/>
              <a:t>28-09-2020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503D-29E7-41AE-8534-3BFDD823444F}" type="slidenum">
              <a:rPr lang="es-CL" smtClean="0"/>
              <a:t>‹Nº›</a:t>
            </a:fld>
            <a:endParaRPr lang="es-CL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170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4AA0-A437-4AC4-97CF-162D4656B2F6}" type="datetimeFigureOut">
              <a:rPr lang="es-CL" smtClean="0"/>
              <a:t>28-09-2020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503D-29E7-41AE-8534-3BFDD823444F}" type="slidenum">
              <a:rPr lang="es-CL" smtClean="0"/>
              <a:t>‹Nº›</a:t>
            </a:fld>
            <a:endParaRPr lang="es-CL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115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35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010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388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10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255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611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517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7693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4AA0-A437-4AC4-97CF-162D4656B2F6}" type="datetimeFigureOut">
              <a:rPr lang="es-CL" smtClean="0"/>
              <a:t>28-09-2020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503D-29E7-41AE-8534-3BFDD823444F}" type="slidenum">
              <a:rPr lang="es-CL" smtClean="0"/>
              <a:t>‹Nº›</a:t>
            </a:fld>
            <a:endParaRPr lang="es-CL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995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05724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305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59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4AA0-A437-4AC4-97CF-162D4656B2F6}" type="datetimeFigureOut">
              <a:rPr lang="es-CL" smtClean="0"/>
              <a:t>28-09-2020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503D-29E7-41AE-8534-3BFDD823444F}" type="slidenum">
              <a:rPr lang="es-CL" smtClean="0"/>
              <a:t>‹Nº›</a:t>
            </a:fld>
            <a:endParaRPr lang="es-C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421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4AA0-A437-4AC4-97CF-162D4656B2F6}" type="datetimeFigureOut">
              <a:rPr lang="es-CL" smtClean="0"/>
              <a:t>28-09-2020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503D-29E7-41AE-8534-3BFDD823444F}" type="slidenum">
              <a:rPr lang="es-CL" smtClean="0"/>
              <a:t>‹Nº›</a:t>
            </a:fld>
            <a:endParaRPr lang="es-CL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566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4AA0-A437-4AC4-97CF-162D4656B2F6}" type="datetimeFigureOut">
              <a:rPr lang="es-CL" smtClean="0"/>
              <a:t>28-09-2020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503D-29E7-41AE-8534-3BFDD823444F}" type="slidenum">
              <a:rPr lang="es-CL" smtClean="0"/>
              <a:t>‹Nº›</a:t>
            </a:fld>
            <a:endParaRPr lang="es-CL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567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4AA0-A437-4AC4-97CF-162D4656B2F6}" type="datetimeFigureOut">
              <a:rPr lang="es-CL" smtClean="0"/>
              <a:t>28-09-2020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503D-29E7-41AE-8534-3BFDD823444F}" type="slidenum">
              <a:rPr lang="es-CL" smtClean="0"/>
              <a:t>‹Nº›</a:t>
            </a:fld>
            <a:endParaRPr lang="es-CL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888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4AA0-A437-4AC4-97CF-162D4656B2F6}" type="datetimeFigureOut">
              <a:rPr lang="es-CL" smtClean="0"/>
              <a:t>28-09-2020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503D-29E7-41AE-8534-3BFDD8234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5283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4AA0-A437-4AC4-97CF-162D4656B2F6}" type="datetimeFigureOut">
              <a:rPr lang="es-CL" smtClean="0"/>
              <a:t>28-09-2020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503D-29E7-41AE-8534-3BFDD823444F}" type="slidenum">
              <a:rPr lang="es-CL" smtClean="0"/>
              <a:t>‹Nº›</a:t>
            </a:fld>
            <a:endParaRPr lang="es-CL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921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20BC4AA0-A437-4AC4-97CF-162D4656B2F6}" type="datetimeFigureOut">
              <a:rPr lang="es-CL" smtClean="0"/>
              <a:t>28-09-2020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503D-29E7-41AE-8534-3BFDD823444F}" type="slidenum">
              <a:rPr lang="es-CL" smtClean="0"/>
              <a:t>‹Nº›</a:t>
            </a:fld>
            <a:endParaRPr lang="es-C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050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C4AA0-A437-4AC4-97CF-162D4656B2F6}" type="datetimeFigureOut">
              <a:rPr lang="es-CL" smtClean="0"/>
              <a:t>28-09-2020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E2F503D-29E7-41AE-8534-3BFDD823444F}" type="slidenum">
              <a:rPr lang="es-CL" smtClean="0"/>
              <a:t>‹Nº›</a:t>
            </a:fld>
            <a:endParaRPr lang="es-CL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81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8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8B4B7D8-5E43-4D3A-8177-A6A39C43F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301" y="1474969"/>
            <a:ext cx="2823919" cy="1868760"/>
          </a:xfrm>
        </p:spPr>
        <p:txBody>
          <a:bodyPr>
            <a:normAutofit/>
          </a:bodyPr>
          <a:lstStyle/>
          <a:p>
            <a:r>
              <a:rPr lang="es-CL" sz="3600" dirty="0"/>
              <a:t>English 1st grade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plato, dibujo, alimentos&#10;&#10;Descripción generada automáticamente">
            <a:extLst>
              <a:ext uri="{FF2B5EF4-FFF2-40B4-BE49-F238E27FC236}">
                <a16:creationId xmlns:a16="http://schemas.microsoft.com/office/drawing/2014/main" id="{2A50628B-52C9-45DE-9806-B06368D1B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719" y="1116345"/>
            <a:ext cx="5884228" cy="38661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DFD7BCF7-E07C-4F40-A21A-68404175C0DD}"/>
              </a:ext>
            </a:extLst>
          </p:cNvPr>
          <p:cNvSpPr txBox="1"/>
          <p:nvPr/>
        </p:nvSpPr>
        <p:spPr>
          <a:xfrm>
            <a:off x="450574" y="4174435"/>
            <a:ext cx="3210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MISS MARIA FERNANDA FERNANDEZ JELDRES</a:t>
            </a:r>
          </a:p>
        </p:txBody>
      </p:sp>
    </p:spTree>
    <p:extLst>
      <p:ext uri="{BB962C8B-B14F-4D97-AF65-F5344CB8AC3E}">
        <p14:creationId xmlns:p14="http://schemas.microsoft.com/office/powerpoint/2010/main" val="283869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3AA680E-562C-4643-BADB-CAA803CD1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3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finger-family-song-children-song-with-lyrics-nursery-rhymes-kids-academy">
            <a:hlinkClick r:id="" action="ppaction://media"/>
            <a:extLst>
              <a:ext uri="{FF2B5EF4-FFF2-40B4-BE49-F238E27FC236}">
                <a16:creationId xmlns:a16="http://schemas.microsoft.com/office/drawing/2014/main" id="{F1537882-76E5-4FEC-9BBE-996E46AF95C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4236" y="643467"/>
            <a:ext cx="8663527" cy="48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1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If you have any questions, ask me!</a:t>
            </a:r>
            <a:endParaRPr lang="en-US" dirty="0"/>
          </a:p>
        </p:txBody>
      </p:sp>
      <p:pic>
        <p:nvPicPr>
          <p:cNvPr id="4098" name="Picture 2" descr="imagenes de dudas - Buscar con Google | Trabalho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90" y="2014194"/>
            <a:ext cx="3932237" cy="393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851" y="2008121"/>
            <a:ext cx="3808367" cy="393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74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5C390-4F32-4391-8F0A-61561FD30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LET’S SING THE HELLO SONG!</a:t>
            </a:r>
          </a:p>
        </p:txBody>
      </p:sp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F102BE45-7CB0-4DA1-B6C2-18EA3BD2C4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4082" y="2088568"/>
            <a:ext cx="6296025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4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AFFAE9-61B9-40AB-8C0D-891BCFA9C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OBJECTIVE:  TO IDENTIFY THE MEMBERS OF THE FAMILY.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B81BF9-ED5F-441C-8BE0-F1915B0D3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OBJETIVO: IDENTIFICAR LOS MIEMBROS DE LA FAMILIA.</a:t>
            </a:r>
          </a:p>
          <a:p>
            <a:endParaRPr lang="es-CL" dirty="0"/>
          </a:p>
          <a:p>
            <a:endParaRPr lang="es-CL" dirty="0"/>
          </a:p>
          <a:p>
            <a:r>
              <a:rPr lang="es-CL" dirty="0" err="1"/>
              <a:t>What</a:t>
            </a:r>
            <a:r>
              <a:rPr lang="es-CL" dirty="0"/>
              <a:t> </a:t>
            </a:r>
            <a:r>
              <a:rPr lang="es-CL" dirty="0" err="1"/>
              <a:t>members</a:t>
            </a:r>
            <a:r>
              <a:rPr lang="es-CL" dirty="0"/>
              <a:t> </a:t>
            </a:r>
            <a:r>
              <a:rPr lang="es-CL" dirty="0" err="1"/>
              <a:t>of</a:t>
            </a:r>
            <a:r>
              <a:rPr lang="es-CL" dirty="0"/>
              <a:t>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family</a:t>
            </a:r>
            <a:r>
              <a:rPr lang="es-CL" dirty="0"/>
              <a:t> do </a:t>
            </a:r>
            <a:r>
              <a:rPr lang="es-CL" dirty="0" err="1"/>
              <a:t>you</a:t>
            </a:r>
            <a:r>
              <a:rPr lang="es-CL" dirty="0"/>
              <a:t> </a:t>
            </a:r>
            <a:r>
              <a:rPr lang="es-CL" dirty="0" err="1"/>
              <a:t>remember</a:t>
            </a:r>
            <a:r>
              <a:rPr lang="es-CL" dirty="0"/>
              <a:t>?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A5C7378-51FD-4720-AFAA-8214847638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09"/>
          <a:stretch/>
        </p:blipFill>
        <p:spPr>
          <a:xfrm>
            <a:off x="7453313" y="3099382"/>
            <a:ext cx="2085975" cy="202406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784016F-DD1C-4FA2-B2BC-F93342CA4B3B}"/>
              </a:ext>
            </a:extLst>
          </p:cNvPr>
          <p:cNvSpPr txBox="1"/>
          <p:nvPr/>
        </p:nvSpPr>
        <p:spPr>
          <a:xfrm>
            <a:off x="7453313" y="0"/>
            <a:ext cx="4221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SEPTEMBER 30TH,2020</a:t>
            </a:r>
          </a:p>
        </p:txBody>
      </p:sp>
    </p:spTree>
    <p:extLst>
      <p:ext uri="{BB962C8B-B14F-4D97-AF65-F5344CB8AC3E}">
        <p14:creationId xmlns:p14="http://schemas.microsoft.com/office/powerpoint/2010/main" val="3150062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46B79C5-8680-4661-9D02-B239355D9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5718" y="1773029"/>
            <a:ext cx="10140563" cy="428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70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57D99D-ACAC-47B4-80F0-C3EDCFC2B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MEMBERS OF THE FAMILY VOCABULARY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340D7431-1904-4722-978D-3C2B12D83F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9536902"/>
              </p:ext>
            </p:extLst>
          </p:nvPr>
        </p:nvGraphicFramePr>
        <p:xfrm>
          <a:off x="1450975" y="2016125"/>
          <a:ext cx="960437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1458">
                  <a:extLst>
                    <a:ext uri="{9D8B030D-6E8A-4147-A177-3AD203B41FA5}">
                      <a16:colId xmlns:a16="http://schemas.microsoft.com/office/drawing/2014/main" val="184068381"/>
                    </a:ext>
                  </a:extLst>
                </a:gridCol>
                <a:gridCol w="3201458">
                  <a:extLst>
                    <a:ext uri="{9D8B030D-6E8A-4147-A177-3AD203B41FA5}">
                      <a16:colId xmlns:a16="http://schemas.microsoft.com/office/drawing/2014/main" val="519319747"/>
                    </a:ext>
                  </a:extLst>
                </a:gridCol>
                <a:gridCol w="3201458">
                  <a:extLst>
                    <a:ext uri="{9D8B030D-6E8A-4147-A177-3AD203B41FA5}">
                      <a16:colId xmlns:a16="http://schemas.microsoft.com/office/drawing/2014/main" val="1909441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ENGLISH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MEANING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PRONUNCIATION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344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GRANDFATHER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ABUELO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GRANFADER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517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GRANDMOTHER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ABUELA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GRANMADER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23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MOTHER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MADRE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MADER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127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FATHER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PADRE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FADER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301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BROTHER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HERMANO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BRODER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381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SISTER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HERMANA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SISTER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1997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BABY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BEBÉ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BEIBI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0761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2319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67499B-4008-4CBA-910A-7A22BB58F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Members</a:t>
            </a:r>
            <a:r>
              <a:rPr lang="es-CL" dirty="0"/>
              <a:t> </a:t>
            </a:r>
            <a:r>
              <a:rPr lang="es-CL" dirty="0" err="1"/>
              <a:t>of</a:t>
            </a:r>
            <a:r>
              <a:rPr lang="es-CL" dirty="0"/>
              <a:t>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family</a:t>
            </a:r>
            <a:r>
              <a:rPr lang="es-CL" dirty="0"/>
              <a:t>.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4AB1404-FA1A-4127-BB2A-D12B7FC64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4733" y="2016125"/>
            <a:ext cx="6436858" cy="3449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4918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D4F688-ABE3-4ED8-A1D2-46F76C044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grandparents</a:t>
            </a:r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1F01CDA-65C6-4FE5-B15B-85BFBE203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5529" y="2663190"/>
            <a:ext cx="6935373" cy="3390291"/>
          </a:xfrm>
          <a:prstGeom prst="rect">
            <a:avLst/>
          </a:prstGeom>
        </p:spPr>
      </p:pic>
      <p:sp>
        <p:nvSpPr>
          <p:cNvPr id="5" name="Nube 4">
            <a:extLst>
              <a:ext uri="{FF2B5EF4-FFF2-40B4-BE49-F238E27FC236}">
                <a16:creationId xmlns:a16="http://schemas.microsoft.com/office/drawing/2014/main" id="{A841AE43-70B5-4ECA-BC78-6B5E320EC1C1}"/>
              </a:ext>
            </a:extLst>
          </p:cNvPr>
          <p:cNvSpPr/>
          <p:nvPr/>
        </p:nvSpPr>
        <p:spPr>
          <a:xfrm>
            <a:off x="644668" y="2737132"/>
            <a:ext cx="2906916" cy="121300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GRANDFATHER</a:t>
            </a:r>
          </a:p>
        </p:txBody>
      </p:sp>
      <p:sp>
        <p:nvSpPr>
          <p:cNvPr id="6" name="Nube 5">
            <a:extLst>
              <a:ext uri="{FF2B5EF4-FFF2-40B4-BE49-F238E27FC236}">
                <a16:creationId xmlns:a16="http://schemas.microsoft.com/office/drawing/2014/main" id="{3E5BB3AD-08D2-44B8-BAAB-A615152722E7}"/>
              </a:ext>
            </a:extLst>
          </p:cNvPr>
          <p:cNvSpPr/>
          <p:nvPr/>
        </p:nvSpPr>
        <p:spPr>
          <a:xfrm>
            <a:off x="8640417" y="2663190"/>
            <a:ext cx="3167270" cy="117436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GRANDMOTHER</a:t>
            </a:r>
          </a:p>
        </p:txBody>
      </p:sp>
    </p:spTree>
    <p:extLst>
      <p:ext uri="{BB962C8B-B14F-4D97-AF65-F5344CB8AC3E}">
        <p14:creationId xmlns:p14="http://schemas.microsoft.com/office/powerpoint/2010/main" val="3129386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862243-9B5D-4AAC-B636-87ABDE702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PARENTS</a:t>
            </a:r>
          </a:p>
        </p:txBody>
      </p:sp>
      <p:pic>
        <p:nvPicPr>
          <p:cNvPr id="1026" name="Picture 2" descr="Vector de stock (libre de regalías) sobre Couple Father Mother Cartoon Icon  Family506791015">
            <a:extLst>
              <a:ext uri="{FF2B5EF4-FFF2-40B4-BE49-F238E27FC236}">
                <a16:creationId xmlns:a16="http://schemas.microsoft.com/office/drawing/2014/main" id="{23C0FA36-D3C2-432D-886E-2A7D66594D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2"/>
          <a:stretch/>
        </p:blipFill>
        <p:spPr bwMode="auto">
          <a:xfrm>
            <a:off x="3742006" y="2073740"/>
            <a:ext cx="4262511" cy="392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ube 3">
            <a:extLst>
              <a:ext uri="{FF2B5EF4-FFF2-40B4-BE49-F238E27FC236}">
                <a16:creationId xmlns:a16="http://schemas.microsoft.com/office/drawing/2014/main" id="{B8E5B9FC-C3D2-4FD0-B45E-113CA022654C}"/>
              </a:ext>
            </a:extLst>
          </p:cNvPr>
          <p:cNvSpPr/>
          <p:nvPr/>
        </p:nvSpPr>
        <p:spPr>
          <a:xfrm>
            <a:off x="1195754" y="2475914"/>
            <a:ext cx="2546252" cy="128016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MOTHER</a:t>
            </a:r>
          </a:p>
        </p:txBody>
      </p:sp>
      <p:sp>
        <p:nvSpPr>
          <p:cNvPr id="6" name="Nube 5">
            <a:extLst>
              <a:ext uri="{FF2B5EF4-FFF2-40B4-BE49-F238E27FC236}">
                <a16:creationId xmlns:a16="http://schemas.microsoft.com/office/drawing/2014/main" id="{C2D7B4FF-7889-4E2B-B7BB-A061CE227574}"/>
              </a:ext>
            </a:extLst>
          </p:cNvPr>
          <p:cNvSpPr/>
          <p:nvPr/>
        </p:nvSpPr>
        <p:spPr>
          <a:xfrm>
            <a:off x="8269357" y="2475914"/>
            <a:ext cx="2281412" cy="11286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FATHER</a:t>
            </a:r>
          </a:p>
        </p:txBody>
      </p:sp>
    </p:spTree>
    <p:extLst>
      <p:ext uri="{BB962C8B-B14F-4D97-AF65-F5344CB8AC3E}">
        <p14:creationId xmlns:p14="http://schemas.microsoft.com/office/powerpoint/2010/main" val="2342825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8B5462-056A-4AC2-97B8-C3A3E53B9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THE KIDS</a:t>
            </a:r>
          </a:p>
        </p:txBody>
      </p:sp>
      <p:pic>
        <p:nvPicPr>
          <p:cNvPr id="2050" name="Picture 2" descr="Brother Cartoon Sister Small Stock Illustrations – 1,180 Brother Cartoon  Sister Small Stock Illustrations, Vectors &amp; Clipart - Dreamstime">
            <a:extLst>
              <a:ext uri="{FF2B5EF4-FFF2-40B4-BE49-F238E27FC236}">
                <a16:creationId xmlns:a16="http://schemas.microsoft.com/office/drawing/2014/main" id="{02C817CF-6535-4343-9913-1BA03AD4E0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029" y="1912784"/>
            <a:ext cx="3636473" cy="414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ube 3">
            <a:extLst>
              <a:ext uri="{FF2B5EF4-FFF2-40B4-BE49-F238E27FC236}">
                <a16:creationId xmlns:a16="http://schemas.microsoft.com/office/drawing/2014/main" id="{1362545D-44DB-4AC2-AA5A-882CF2BD0D21}"/>
              </a:ext>
            </a:extLst>
          </p:cNvPr>
          <p:cNvSpPr/>
          <p:nvPr/>
        </p:nvSpPr>
        <p:spPr>
          <a:xfrm>
            <a:off x="424384" y="2131315"/>
            <a:ext cx="2404557" cy="117816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SISTER</a:t>
            </a:r>
          </a:p>
        </p:txBody>
      </p:sp>
      <p:sp>
        <p:nvSpPr>
          <p:cNvPr id="6" name="Nube 5">
            <a:extLst>
              <a:ext uri="{FF2B5EF4-FFF2-40B4-BE49-F238E27FC236}">
                <a16:creationId xmlns:a16="http://schemas.microsoft.com/office/drawing/2014/main" id="{22C84532-51F8-4C43-8DA7-7E4A22967B50}"/>
              </a:ext>
            </a:extLst>
          </p:cNvPr>
          <p:cNvSpPr/>
          <p:nvPr/>
        </p:nvSpPr>
        <p:spPr>
          <a:xfrm>
            <a:off x="5461106" y="2161523"/>
            <a:ext cx="2504661" cy="117816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BROTHER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07A4F8B-01CA-46B7-963E-E55C0B247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78" t="8887" r="21339" b="14869"/>
          <a:stretch/>
        </p:blipFill>
        <p:spPr>
          <a:xfrm>
            <a:off x="7997283" y="2261419"/>
            <a:ext cx="2600649" cy="3443426"/>
          </a:xfrm>
          <a:prstGeom prst="rect">
            <a:avLst/>
          </a:prstGeom>
        </p:spPr>
      </p:pic>
      <p:sp>
        <p:nvSpPr>
          <p:cNvPr id="9" name="Nube 8">
            <a:extLst>
              <a:ext uri="{FF2B5EF4-FFF2-40B4-BE49-F238E27FC236}">
                <a16:creationId xmlns:a16="http://schemas.microsoft.com/office/drawing/2014/main" id="{5EDA0F24-F9C6-44E7-990A-4AD8570C4303}"/>
              </a:ext>
            </a:extLst>
          </p:cNvPr>
          <p:cNvSpPr/>
          <p:nvPr/>
        </p:nvSpPr>
        <p:spPr>
          <a:xfrm>
            <a:off x="10153706" y="2379765"/>
            <a:ext cx="1802296" cy="104923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BABY</a:t>
            </a:r>
          </a:p>
        </p:txBody>
      </p:sp>
    </p:spTree>
    <p:extLst>
      <p:ext uri="{BB962C8B-B14F-4D97-AF65-F5344CB8AC3E}">
        <p14:creationId xmlns:p14="http://schemas.microsoft.com/office/powerpoint/2010/main" val="172358389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101</Words>
  <Application>Microsoft Office PowerPoint</Application>
  <PresentationFormat>Panorámica</PresentationFormat>
  <Paragraphs>46</Paragraphs>
  <Slides>12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Arial</vt:lpstr>
      <vt:lpstr>Century Gothic</vt:lpstr>
      <vt:lpstr>Garamond</vt:lpstr>
      <vt:lpstr>Gill Sans MT</vt:lpstr>
      <vt:lpstr>Galería</vt:lpstr>
      <vt:lpstr>Savon</vt:lpstr>
      <vt:lpstr>English 1st grade</vt:lpstr>
      <vt:lpstr>LET’S SING THE HELLO SONG!</vt:lpstr>
      <vt:lpstr>OBJECTIVE:  TO IDENTIFY THE MEMBERS OF THE FAMILY.</vt:lpstr>
      <vt:lpstr>Presentación de PowerPoint</vt:lpstr>
      <vt:lpstr>MEMBERS OF THE FAMILY VOCABULARY</vt:lpstr>
      <vt:lpstr>Members of the family.</vt:lpstr>
      <vt:lpstr>grandparents</vt:lpstr>
      <vt:lpstr>PARENTS</vt:lpstr>
      <vt:lpstr>THE KIDS</vt:lpstr>
      <vt:lpstr>Presentación de PowerPoint</vt:lpstr>
      <vt:lpstr>Presentación de PowerPoint</vt:lpstr>
      <vt:lpstr>If you have any questions, ask 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1st grade</dc:title>
  <dc:creator>Maria Fernanda Fernández Jeldres</dc:creator>
  <cp:lastModifiedBy>Maria Fernanda Fernández Jeldres</cp:lastModifiedBy>
  <cp:revision>1</cp:revision>
  <dcterms:created xsi:type="dcterms:W3CDTF">2020-09-23T18:22:53Z</dcterms:created>
  <dcterms:modified xsi:type="dcterms:W3CDTF">2020-09-28T21:12:46Z</dcterms:modified>
</cp:coreProperties>
</file>